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3" r:id="rId2"/>
    <p:sldMasterId id="2147483782" r:id="rId3"/>
    <p:sldMasterId id="2147483807" r:id="rId4"/>
    <p:sldMasterId id="2147483821" r:id="rId5"/>
    <p:sldMasterId id="2147483835" r:id="rId6"/>
  </p:sldMasterIdLst>
  <p:notesMasterIdLst>
    <p:notesMasterId r:id="rId34"/>
  </p:notesMasterIdLst>
  <p:sldIdLst>
    <p:sldId id="332" r:id="rId7"/>
    <p:sldId id="325" r:id="rId8"/>
    <p:sldId id="329" r:id="rId9"/>
    <p:sldId id="330" r:id="rId10"/>
    <p:sldId id="279" r:id="rId11"/>
    <p:sldId id="305" r:id="rId12"/>
    <p:sldId id="299" r:id="rId13"/>
    <p:sldId id="300" r:id="rId14"/>
    <p:sldId id="301" r:id="rId15"/>
    <p:sldId id="306" r:id="rId16"/>
    <p:sldId id="318" r:id="rId17"/>
    <p:sldId id="319" r:id="rId18"/>
    <p:sldId id="264" r:id="rId19"/>
    <p:sldId id="324" r:id="rId20"/>
    <p:sldId id="323" r:id="rId21"/>
    <p:sldId id="316" r:id="rId22"/>
    <p:sldId id="322" r:id="rId23"/>
    <p:sldId id="310" r:id="rId24"/>
    <p:sldId id="313" r:id="rId25"/>
    <p:sldId id="314" r:id="rId26"/>
    <p:sldId id="327" r:id="rId27"/>
    <p:sldId id="315" r:id="rId28"/>
    <p:sldId id="326" r:id="rId29"/>
    <p:sldId id="321" r:id="rId30"/>
    <p:sldId id="331" r:id="rId31"/>
    <p:sldId id="271" r:id="rId32"/>
    <p:sldId id="333" r:id="rId33"/>
  </p:sldIdLst>
  <p:sldSz cx="9144000" cy="6858000" type="screen4x3"/>
  <p:notesSz cx="6858000" cy="91440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CC00CC"/>
    <a:srgbClr val="FF0000"/>
    <a:srgbClr val="00FFCC"/>
    <a:srgbClr val="BFAAF4"/>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41" autoAdjust="0"/>
    <p:restoredTop sz="94660"/>
  </p:normalViewPr>
  <p:slideViewPr>
    <p:cSldViewPr>
      <p:cViewPr varScale="1">
        <p:scale>
          <a:sx n="70" d="100"/>
          <a:sy n="70" d="100"/>
        </p:scale>
        <p:origin x="1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2DAFD-8B96-4779-8EBC-398998FF2E33}"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1EDC3498-C707-4D71-AEE7-C26EBC339162}">
      <dgm:prSet phldrT="[Text]" custT="1"/>
      <dgm:spPr>
        <a:xfrm>
          <a:off x="2228850" y="273"/>
          <a:ext cx="3619499" cy="1101839"/>
        </a:xfrm>
        <a:prstGeom prst="rect">
          <a:avLst/>
        </a:prstGeom>
      </dgm:spPr>
      <dgm:t>
        <a:bodyPr/>
        <a:lstStyle/>
        <a:p>
          <a:r>
            <a:rPr lang="en-US" sz="4000" smtClean="0">
              <a:latin typeface="Arial"/>
              <a:ea typeface="+mn-ea"/>
              <a:cs typeface="Arial"/>
            </a:rPr>
            <a:t>Tiêu chí</a:t>
          </a:r>
          <a:endParaRPr lang="en-US" sz="4000">
            <a:latin typeface="Arial"/>
            <a:ea typeface="+mn-ea"/>
            <a:cs typeface="Arial"/>
          </a:endParaRPr>
        </a:p>
      </dgm:t>
    </dgm:pt>
    <dgm:pt modelId="{778C798C-8B76-47CF-8316-52295C554C64}" type="parTrans" cxnId="{678F4ACB-589F-4FE0-8CF9-5C9867DDF438}">
      <dgm:prSet/>
      <dgm:spPr/>
      <dgm:t>
        <a:bodyPr/>
        <a:lstStyle/>
        <a:p>
          <a:endParaRPr lang="en-US"/>
        </a:p>
      </dgm:t>
    </dgm:pt>
    <dgm:pt modelId="{D8D44173-63A1-41B8-ADD8-24846F2552A9}" type="sibTrans" cxnId="{678F4ACB-589F-4FE0-8CF9-5C9867DDF438}">
      <dgm:prSet/>
      <dgm:spPr/>
      <dgm:t>
        <a:bodyPr/>
        <a:lstStyle/>
        <a:p>
          <a:endParaRPr lang="en-US"/>
        </a:p>
      </dgm:t>
    </dgm:pt>
    <dgm:pt modelId="{77357B25-AF1A-4EB4-AE01-49ECD26AB7AD}">
      <dgm:prSet phldrT="[Text]" custT="1"/>
      <dgm:spPr>
        <a:xfrm>
          <a:off x="1603534" y="1564886"/>
          <a:ext cx="2203679" cy="1101839"/>
        </a:xfrm>
        <a:prstGeom prst="rect">
          <a:avLst/>
        </a:prstGeom>
      </dgm:spPr>
      <dgm:t>
        <a:bodyPr/>
        <a:lstStyle/>
        <a:p>
          <a:r>
            <a:rPr lang="en-US" sz="4000" smtClean="0">
              <a:latin typeface="Arial"/>
              <a:ea typeface="+mn-ea"/>
              <a:cs typeface="Arial"/>
            </a:rPr>
            <a:t>Đúng nội dung</a:t>
          </a:r>
          <a:endParaRPr lang="en-US" sz="4000">
            <a:latin typeface="Arial"/>
            <a:ea typeface="+mn-ea"/>
            <a:cs typeface="Arial"/>
          </a:endParaRPr>
        </a:p>
      </dgm:t>
    </dgm:pt>
    <dgm:pt modelId="{BDE3CF2A-2C4A-4CB2-90AC-AD938A5CF779}" type="parTrans" cxnId="{4C937AA5-9B79-492D-9C07-7B9C9A31E6F2}">
      <dgm:prSet/>
      <dgm:spPr>
        <a:xfrm>
          <a:off x="2705373" y="1102113"/>
          <a:ext cx="1333226" cy="462772"/>
        </a:xfrm>
        <a:custGeom>
          <a:avLst/>
          <a:gdLst/>
          <a:ahLst/>
          <a:cxnLst/>
          <a:rect l="0" t="0" r="0" b="0"/>
          <a:pathLst>
            <a:path>
              <a:moveTo>
                <a:pt x="1333226" y="0"/>
              </a:moveTo>
              <a:lnTo>
                <a:pt x="1333226" y="231386"/>
              </a:lnTo>
              <a:lnTo>
                <a:pt x="0" y="231386"/>
              </a:lnTo>
              <a:lnTo>
                <a:pt x="0" y="462772"/>
              </a:lnTo>
            </a:path>
          </a:pathLst>
        </a:custGeom>
      </dgm:spPr>
      <dgm:t>
        <a:bodyPr/>
        <a:lstStyle/>
        <a:p>
          <a:endParaRPr lang="en-US"/>
        </a:p>
      </dgm:t>
    </dgm:pt>
    <dgm:pt modelId="{A2B32DBD-9425-4130-AF00-48758943A8EF}" type="sibTrans" cxnId="{4C937AA5-9B79-492D-9C07-7B9C9A31E6F2}">
      <dgm:prSet/>
      <dgm:spPr/>
      <dgm:t>
        <a:bodyPr/>
        <a:lstStyle/>
        <a:p>
          <a:endParaRPr lang="en-US"/>
        </a:p>
      </dgm:t>
    </dgm:pt>
    <dgm:pt modelId="{2969EA72-7E9B-4337-8F76-EE30263CDAE1}">
      <dgm:prSet phldrT="[Text]" custT="1"/>
      <dgm:spPr>
        <a:xfrm>
          <a:off x="4269986" y="1564886"/>
          <a:ext cx="2203679" cy="1101839"/>
        </a:xfrm>
        <a:prstGeom prst="rect">
          <a:avLst/>
        </a:prstGeom>
      </dgm:spPr>
      <dgm:t>
        <a:bodyPr/>
        <a:lstStyle/>
        <a:p>
          <a:r>
            <a:rPr lang="en-US" sz="3600" smtClean="0">
              <a:latin typeface="Arial"/>
              <a:ea typeface="+mn-ea"/>
              <a:cs typeface="Arial"/>
            </a:rPr>
            <a:t>Có sử dụng </a:t>
          </a:r>
        </a:p>
        <a:p>
          <a:r>
            <a:rPr lang="en-US" sz="3600" smtClean="0">
              <a:latin typeface="Arial"/>
              <a:ea typeface="+mn-ea"/>
              <a:cs typeface="Arial"/>
            </a:rPr>
            <a:t>dấu gạch ngang</a:t>
          </a:r>
          <a:endParaRPr lang="en-US" sz="3600">
            <a:latin typeface="Arial"/>
            <a:ea typeface="+mn-ea"/>
            <a:cs typeface="Arial"/>
          </a:endParaRPr>
        </a:p>
      </dgm:t>
    </dgm:pt>
    <dgm:pt modelId="{1975B40D-2F42-4661-9FF8-C7C83E877210}" type="parTrans" cxnId="{2BDAF5B0-9B4E-4584-A3D1-55A533662461}">
      <dgm:prSet/>
      <dgm:spPr>
        <a:xfrm>
          <a:off x="4038600" y="1102113"/>
          <a:ext cx="1333226" cy="462772"/>
        </a:xfrm>
        <a:custGeom>
          <a:avLst/>
          <a:gdLst/>
          <a:ahLst/>
          <a:cxnLst/>
          <a:rect l="0" t="0" r="0" b="0"/>
          <a:pathLst>
            <a:path>
              <a:moveTo>
                <a:pt x="0" y="0"/>
              </a:moveTo>
              <a:lnTo>
                <a:pt x="0" y="231386"/>
              </a:lnTo>
              <a:lnTo>
                <a:pt x="1333226" y="231386"/>
              </a:lnTo>
              <a:lnTo>
                <a:pt x="1333226" y="462772"/>
              </a:lnTo>
            </a:path>
          </a:pathLst>
        </a:custGeom>
      </dgm:spPr>
      <dgm:t>
        <a:bodyPr/>
        <a:lstStyle/>
        <a:p>
          <a:endParaRPr lang="en-US"/>
        </a:p>
      </dgm:t>
    </dgm:pt>
    <dgm:pt modelId="{068425B4-3E5C-42EC-957A-4ED5E573B828}" type="sibTrans" cxnId="{2BDAF5B0-9B4E-4584-A3D1-55A533662461}">
      <dgm:prSet/>
      <dgm:spPr/>
      <dgm:t>
        <a:bodyPr/>
        <a:lstStyle/>
        <a:p>
          <a:endParaRPr lang="en-US"/>
        </a:p>
      </dgm:t>
    </dgm:pt>
    <dgm:pt modelId="{76E57CA9-5573-40DE-8E92-3FAEA69C3872}" type="pres">
      <dgm:prSet presAssocID="{FDA2DAFD-8B96-4779-8EBC-398998FF2E33}" presName="hierChild1" presStyleCnt="0">
        <dgm:presLayoutVars>
          <dgm:orgChart val="1"/>
          <dgm:chPref val="1"/>
          <dgm:dir/>
          <dgm:animOne val="branch"/>
          <dgm:animLvl val="lvl"/>
          <dgm:resizeHandles/>
        </dgm:presLayoutVars>
      </dgm:prSet>
      <dgm:spPr/>
      <dgm:t>
        <a:bodyPr/>
        <a:lstStyle/>
        <a:p>
          <a:endParaRPr lang="en-US"/>
        </a:p>
      </dgm:t>
    </dgm:pt>
    <dgm:pt modelId="{F36EA932-3187-4D25-9E4B-021A7B43189B}" type="pres">
      <dgm:prSet presAssocID="{1EDC3498-C707-4D71-AEE7-C26EBC339162}" presName="hierRoot1" presStyleCnt="0">
        <dgm:presLayoutVars>
          <dgm:hierBranch val="init"/>
        </dgm:presLayoutVars>
      </dgm:prSet>
      <dgm:spPr/>
      <dgm:t>
        <a:bodyPr/>
        <a:lstStyle/>
        <a:p>
          <a:endParaRPr lang="en-US"/>
        </a:p>
      </dgm:t>
    </dgm:pt>
    <dgm:pt modelId="{C4247E63-EBEC-40D5-AAA4-3D47F3B084CD}" type="pres">
      <dgm:prSet presAssocID="{1EDC3498-C707-4D71-AEE7-C26EBC339162}" presName="rootComposite1" presStyleCnt="0"/>
      <dgm:spPr/>
      <dgm:t>
        <a:bodyPr/>
        <a:lstStyle/>
        <a:p>
          <a:endParaRPr lang="en-US"/>
        </a:p>
      </dgm:t>
    </dgm:pt>
    <dgm:pt modelId="{51F08C96-1897-416E-B748-8A9D2E2A9F45}" type="pres">
      <dgm:prSet presAssocID="{1EDC3498-C707-4D71-AEE7-C26EBC339162}" presName="rootText1" presStyleLbl="node0" presStyleIdx="0" presStyleCnt="1" custScaleX="164248" custScaleY="76932" custLinFactNeighborX="-23771">
        <dgm:presLayoutVars>
          <dgm:chPref val="3"/>
        </dgm:presLayoutVars>
      </dgm:prSet>
      <dgm:spPr/>
      <dgm:t>
        <a:bodyPr/>
        <a:lstStyle/>
        <a:p>
          <a:endParaRPr lang="en-US"/>
        </a:p>
      </dgm:t>
    </dgm:pt>
    <dgm:pt modelId="{78C1344B-844D-4CFC-B9F5-4F1BB0E8AB1B}" type="pres">
      <dgm:prSet presAssocID="{1EDC3498-C707-4D71-AEE7-C26EBC339162}" presName="rootConnector1" presStyleLbl="node1" presStyleIdx="0" presStyleCnt="0"/>
      <dgm:spPr/>
      <dgm:t>
        <a:bodyPr/>
        <a:lstStyle/>
        <a:p>
          <a:endParaRPr lang="en-US"/>
        </a:p>
      </dgm:t>
    </dgm:pt>
    <dgm:pt modelId="{CAA47957-C138-4766-AFCD-F47BC7346816}" type="pres">
      <dgm:prSet presAssocID="{1EDC3498-C707-4D71-AEE7-C26EBC339162}" presName="hierChild2" presStyleCnt="0"/>
      <dgm:spPr/>
      <dgm:t>
        <a:bodyPr/>
        <a:lstStyle/>
        <a:p>
          <a:endParaRPr lang="en-US"/>
        </a:p>
      </dgm:t>
    </dgm:pt>
    <dgm:pt modelId="{D9D69521-7FBB-4A28-A9C0-F23A1A0978DA}" type="pres">
      <dgm:prSet presAssocID="{BDE3CF2A-2C4A-4CB2-90AC-AD938A5CF779}" presName="Name37" presStyleLbl="parChTrans1D2" presStyleIdx="0" presStyleCnt="2"/>
      <dgm:spPr/>
      <dgm:t>
        <a:bodyPr/>
        <a:lstStyle/>
        <a:p>
          <a:endParaRPr lang="en-US"/>
        </a:p>
      </dgm:t>
    </dgm:pt>
    <dgm:pt modelId="{919439C3-0828-4BFE-B05A-8C09BEA1CD9B}" type="pres">
      <dgm:prSet presAssocID="{77357B25-AF1A-4EB4-AE01-49ECD26AB7AD}" presName="hierRoot2" presStyleCnt="0">
        <dgm:presLayoutVars>
          <dgm:hierBranch val="init"/>
        </dgm:presLayoutVars>
      </dgm:prSet>
      <dgm:spPr/>
      <dgm:t>
        <a:bodyPr/>
        <a:lstStyle/>
        <a:p>
          <a:endParaRPr lang="en-US"/>
        </a:p>
      </dgm:t>
    </dgm:pt>
    <dgm:pt modelId="{6C2B7B64-1C66-45F8-849F-B375C2951022}" type="pres">
      <dgm:prSet presAssocID="{77357B25-AF1A-4EB4-AE01-49ECD26AB7AD}" presName="rootComposite" presStyleCnt="0"/>
      <dgm:spPr/>
      <dgm:t>
        <a:bodyPr/>
        <a:lstStyle/>
        <a:p>
          <a:endParaRPr lang="en-US"/>
        </a:p>
      </dgm:t>
    </dgm:pt>
    <dgm:pt modelId="{499A2333-D0AF-4A81-9B5D-B94A7B176AAB}" type="pres">
      <dgm:prSet presAssocID="{77357B25-AF1A-4EB4-AE01-49ECD26AB7AD}" presName="rootText" presStyleLbl="node2" presStyleIdx="0" presStyleCnt="2" custAng="0" custScaleX="162544" custLinFactNeighborY="-9552">
        <dgm:presLayoutVars>
          <dgm:chPref val="3"/>
        </dgm:presLayoutVars>
      </dgm:prSet>
      <dgm:spPr/>
      <dgm:t>
        <a:bodyPr/>
        <a:lstStyle/>
        <a:p>
          <a:endParaRPr lang="en-US"/>
        </a:p>
      </dgm:t>
    </dgm:pt>
    <dgm:pt modelId="{FEC26896-99F2-465C-9BDF-DD8E2C30D684}" type="pres">
      <dgm:prSet presAssocID="{77357B25-AF1A-4EB4-AE01-49ECD26AB7AD}" presName="rootConnector" presStyleLbl="node2" presStyleIdx="0" presStyleCnt="2"/>
      <dgm:spPr/>
      <dgm:t>
        <a:bodyPr/>
        <a:lstStyle/>
        <a:p>
          <a:endParaRPr lang="en-US"/>
        </a:p>
      </dgm:t>
    </dgm:pt>
    <dgm:pt modelId="{F0109826-657F-47FC-850B-713F68527804}" type="pres">
      <dgm:prSet presAssocID="{77357B25-AF1A-4EB4-AE01-49ECD26AB7AD}" presName="hierChild4" presStyleCnt="0"/>
      <dgm:spPr/>
      <dgm:t>
        <a:bodyPr/>
        <a:lstStyle/>
        <a:p>
          <a:endParaRPr lang="en-US"/>
        </a:p>
      </dgm:t>
    </dgm:pt>
    <dgm:pt modelId="{63C9C40F-92DB-47FD-B6B5-0FFD849A32AB}" type="pres">
      <dgm:prSet presAssocID="{77357B25-AF1A-4EB4-AE01-49ECD26AB7AD}" presName="hierChild5" presStyleCnt="0"/>
      <dgm:spPr/>
      <dgm:t>
        <a:bodyPr/>
        <a:lstStyle/>
        <a:p>
          <a:endParaRPr lang="en-US"/>
        </a:p>
      </dgm:t>
    </dgm:pt>
    <dgm:pt modelId="{ADA61F71-4E08-4923-B172-D9BE3AF5EC06}" type="pres">
      <dgm:prSet presAssocID="{1975B40D-2F42-4661-9FF8-C7C83E877210}" presName="Name37" presStyleLbl="parChTrans1D2" presStyleIdx="1" presStyleCnt="2"/>
      <dgm:spPr/>
      <dgm:t>
        <a:bodyPr/>
        <a:lstStyle/>
        <a:p>
          <a:endParaRPr lang="en-US"/>
        </a:p>
      </dgm:t>
    </dgm:pt>
    <dgm:pt modelId="{EBFC5CCE-4845-4626-AC2A-290F5A8902F9}" type="pres">
      <dgm:prSet presAssocID="{2969EA72-7E9B-4337-8F76-EE30263CDAE1}" presName="hierRoot2" presStyleCnt="0">
        <dgm:presLayoutVars>
          <dgm:hierBranch val="init"/>
        </dgm:presLayoutVars>
      </dgm:prSet>
      <dgm:spPr/>
      <dgm:t>
        <a:bodyPr/>
        <a:lstStyle/>
        <a:p>
          <a:endParaRPr lang="en-US"/>
        </a:p>
      </dgm:t>
    </dgm:pt>
    <dgm:pt modelId="{8BC82561-E94A-4EE3-9009-E6DABD7A62F2}" type="pres">
      <dgm:prSet presAssocID="{2969EA72-7E9B-4337-8F76-EE30263CDAE1}" presName="rootComposite" presStyleCnt="0"/>
      <dgm:spPr/>
      <dgm:t>
        <a:bodyPr/>
        <a:lstStyle/>
        <a:p>
          <a:endParaRPr lang="en-US"/>
        </a:p>
      </dgm:t>
    </dgm:pt>
    <dgm:pt modelId="{ADEE97AC-FC88-44CD-9F25-B65E3FCE9D22}" type="pres">
      <dgm:prSet presAssocID="{2969EA72-7E9B-4337-8F76-EE30263CDAE1}" presName="rootText" presStyleLbl="node2" presStyleIdx="1" presStyleCnt="2" custScaleX="148410" custLinFactNeighborY="-9552">
        <dgm:presLayoutVars>
          <dgm:chPref val="3"/>
        </dgm:presLayoutVars>
      </dgm:prSet>
      <dgm:spPr/>
      <dgm:t>
        <a:bodyPr/>
        <a:lstStyle/>
        <a:p>
          <a:endParaRPr lang="en-US"/>
        </a:p>
      </dgm:t>
    </dgm:pt>
    <dgm:pt modelId="{EC36D9C6-4CF1-4CF3-B48A-5B2EB7C7410F}" type="pres">
      <dgm:prSet presAssocID="{2969EA72-7E9B-4337-8F76-EE30263CDAE1}" presName="rootConnector" presStyleLbl="node2" presStyleIdx="1" presStyleCnt="2"/>
      <dgm:spPr/>
      <dgm:t>
        <a:bodyPr/>
        <a:lstStyle/>
        <a:p>
          <a:endParaRPr lang="en-US"/>
        </a:p>
      </dgm:t>
    </dgm:pt>
    <dgm:pt modelId="{C4DDB0AF-4AAB-4457-B617-F4F44104B6EB}" type="pres">
      <dgm:prSet presAssocID="{2969EA72-7E9B-4337-8F76-EE30263CDAE1}" presName="hierChild4" presStyleCnt="0"/>
      <dgm:spPr/>
      <dgm:t>
        <a:bodyPr/>
        <a:lstStyle/>
        <a:p>
          <a:endParaRPr lang="en-US"/>
        </a:p>
      </dgm:t>
    </dgm:pt>
    <dgm:pt modelId="{346999A4-51EC-4090-8CAE-9DF4B13EFEF2}" type="pres">
      <dgm:prSet presAssocID="{2969EA72-7E9B-4337-8F76-EE30263CDAE1}" presName="hierChild5" presStyleCnt="0"/>
      <dgm:spPr/>
      <dgm:t>
        <a:bodyPr/>
        <a:lstStyle/>
        <a:p>
          <a:endParaRPr lang="en-US"/>
        </a:p>
      </dgm:t>
    </dgm:pt>
    <dgm:pt modelId="{3BCBBB64-E0AB-4162-8804-96842189E5C7}" type="pres">
      <dgm:prSet presAssocID="{1EDC3498-C707-4D71-AEE7-C26EBC339162}" presName="hierChild3" presStyleCnt="0"/>
      <dgm:spPr/>
      <dgm:t>
        <a:bodyPr/>
        <a:lstStyle/>
        <a:p>
          <a:endParaRPr lang="en-US"/>
        </a:p>
      </dgm:t>
    </dgm:pt>
  </dgm:ptLst>
  <dgm:cxnLst>
    <dgm:cxn modelId="{678F4ACB-589F-4FE0-8CF9-5C9867DDF438}" srcId="{FDA2DAFD-8B96-4779-8EBC-398998FF2E33}" destId="{1EDC3498-C707-4D71-AEE7-C26EBC339162}" srcOrd="0" destOrd="0" parTransId="{778C798C-8B76-47CF-8316-52295C554C64}" sibTransId="{D8D44173-63A1-41B8-ADD8-24846F2552A9}"/>
    <dgm:cxn modelId="{7D0F8391-F70A-4F4F-96E9-99BBAF855631}" type="presOf" srcId="{77357B25-AF1A-4EB4-AE01-49ECD26AB7AD}" destId="{499A2333-D0AF-4A81-9B5D-B94A7B176AAB}" srcOrd="0" destOrd="0" presId="urn:microsoft.com/office/officeart/2005/8/layout/orgChart1"/>
    <dgm:cxn modelId="{D5E27D95-457A-4368-BB53-1F8F163B500F}" type="presOf" srcId="{2969EA72-7E9B-4337-8F76-EE30263CDAE1}" destId="{ADEE97AC-FC88-44CD-9F25-B65E3FCE9D22}" srcOrd="0" destOrd="0" presId="urn:microsoft.com/office/officeart/2005/8/layout/orgChart1"/>
    <dgm:cxn modelId="{E5E36C4E-BB18-456E-9F71-109E492FF4A1}" type="presOf" srcId="{77357B25-AF1A-4EB4-AE01-49ECD26AB7AD}" destId="{FEC26896-99F2-465C-9BDF-DD8E2C30D684}" srcOrd="1" destOrd="0" presId="urn:microsoft.com/office/officeart/2005/8/layout/orgChart1"/>
    <dgm:cxn modelId="{2BDAF5B0-9B4E-4584-A3D1-55A533662461}" srcId="{1EDC3498-C707-4D71-AEE7-C26EBC339162}" destId="{2969EA72-7E9B-4337-8F76-EE30263CDAE1}" srcOrd="1" destOrd="0" parTransId="{1975B40D-2F42-4661-9FF8-C7C83E877210}" sibTransId="{068425B4-3E5C-42EC-957A-4ED5E573B828}"/>
    <dgm:cxn modelId="{E9848B08-0CDB-40BE-95C5-66B263FA776E}" type="presOf" srcId="{1975B40D-2F42-4661-9FF8-C7C83E877210}" destId="{ADA61F71-4E08-4923-B172-D9BE3AF5EC06}" srcOrd="0" destOrd="0" presId="urn:microsoft.com/office/officeart/2005/8/layout/orgChart1"/>
    <dgm:cxn modelId="{BBAF820E-93CC-4754-8812-D0CF34E08687}" type="presOf" srcId="{FDA2DAFD-8B96-4779-8EBC-398998FF2E33}" destId="{76E57CA9-5573-40DE-8E92-3FAEA69C3872}" srcOrd="0" destOrd="0" presId="urn:microsoft.com/office/officeart/2005/8/layout/orgChart1"/>
    <dgm:cxn modelId="{5E3CD7EA-C39A-41B3-BA74-5989F584CDB6}" type="presOf" srcId="{1EDC3498-C707-4D71-AEE7-C26EBC339162}" destId="{51F08C96-1897-416E-B748-8A9D2E2A9F45}" srcOrd="0" destOrd="0" presId="urn:microsoft.com/office/officeart/2005/8/layout/orgChart1"/>
    <dgm:cxn modelId="{EA59FBCD-7E6E-4F83-96A3-65C7E4FC5E8B}" type="presOf" srcId="{2969EA72-7E9B-4337-8F76-EE30263CDAE1}" destId="{EC36D9C6-4CF1-4CF3-B48A-5B2EB7C7410F}" srcOrd="1" destOrd="0" presId="urn:microsoft.com/office/officeart/2005/8/layout/orgChart1"/>
    <dgm:cxn modelId="{4C937AA5-9B79-492D-9C07-7B9C9A31E6F2}" srcId="{1EDC3498-C707-4D71-AEE7-C26EBC339162}" destId="{77357B25-AF1A-4EB4-AE01-49ECD26AB7AD}" srcOrd="0" destOrd="0" parTransId="{BDE3CF2A-2C4A-4CB2-90AC-AD938A5CF779}" sibTransId="{A2B32DBD-9425-4130-AF00-48758943A8EF}"/>
    <dgm:cxn modelId="{FF58C753-CCF3-4860-84B2-3151A62D0B69}" type="presOf" srcId="{1EDC3498-C707-4D71-AEE7-C26EBC339162}" destId="{78C1344B-844D-4CFC-B9F5-4F1BB0E8AB1B}" srcOrd="1" destOrd="0" presId="urn:microsoft.com/office/officeart/2005/8/layout/orgChart1"/>
    <dgm:cxn modelId="{0C4C8ECC-B735-4DD4-A641-1F64196DCA65}" type="presOf" srcId="{BDE3CF2A-2C4A-4CB2-90AC-AD938A5CF779}" destId="{D9D69521-7FBB-4A28-A9C0-F23A1A0978DA}" srcOrd="0" destOrd="0" presId="urn:microsoft.com/office/officeart/2005/8/layout/orgChart1"/>
    <dgm:cxn modelId="{A40D03B8-8C08-4230-99A2-7C1108E3B6FE}" type="presParOf" srcId="{76E57CA9-5573-40DE-8E92-3FAEA69C3872}" destId="{F36EA932-3187-4D25-9E4B-021A7B43189B}" srcOrd="0" destOrd="0" presId="urn:microsoft.com/office/officeart/2005/8/layout/orgChart1"/>
    <dgm:cxn modelId="{8D5104DB-1669-48CB-A541-6C13025D756D}" type="presParOf" srcId="{F36EA932-3187-4D25-9E4B-021A7B43189B}" destId="{C4247E63-EBEC-40D5-AAA4-3D47F3B084CD}" srcOrd="0" destOrd="0" presId="urn:microsoft.com/office/officeart/2005/8/layout/orgChart1"/>
    <dgm:cxn modelId="{4A220563-C885-4899-AD02-4F9DF93B5E12}" type="presParOf" srcId="{C4247E63-EBEC-40D5-AAA4-3D47F3B084CD}" destId="{51F08C96-1897-416E-B748-8A9D2E2A9F45}" srcOrd="0" destOrd="0" presId="urn:microsoft.com/office/officeart/2005/8/layout/orgChart1"/>
    <dgm:cxn modelId="{7C88CCB6-BAB3-4C5C-8166-A5DF15591E3C}" type="presParOf" srcId="{C4247E63-EBEC-40D5-AAA4-3D47F3B084CD}" destId="{78C1344B-844D-4CFC-B9F5-4F1BB0E8AB1B}" srcOrd="1" destOrd="0" presId="urn:microsoft.com/office/officeart/2005/8/layout/orgChart1"/>
    <dgm:cxn modelId="{073028C0-C682-454A-8198-02AF588146DD}" type="presParOf" srcId="{F36EA932-3187-4D25-9E4B-021A7B43189B}" destId="{CAA47957-C138-4766-AFCD-F47BC7346816}" srcOrd="1" destOrd="0" presId="urn:microsoft.com/office/officeart/2005/8/layout/orgChart1"/>
    <dgm:cxn modelId="{8D00A46D-8288-4E42-8A1B-3EE290411291}" type="presParOf" srcId="{CAA47957-C138-4766-AFCD-F47BC7346816}" destId="{D9D69521-7FBB-4A28-A9C0-F23A1A0978DA}" srcOrd="0" destOrd="0" presId="urn:microsoft.com/office/officeart/2005/8/layout/orgChart1"/>
    <dgm:cxn modelId="{1EDFFA80-C705-414C-8613-DF8B1361D05B}" type="presParOf" srcId="{CAA47957-C138-4766-AFCD-F47BC7346816}" destId="{919439C3-0828-4BFE-B05A-8C09BEA1CD9B}" srcOrd="1" destOrd="0" presId="urn:microsoft.com/office/officeart/2005/8/layout/orgChart1"/>
    <dgm:cxn modelId="{FA5351CC-1EA6-46E2-A93C-D5CC6FFB9B24}" type="presParOf" srcId="{919439C3-0828-4BFE-B05A-8C09BEA1CD9B}" destId="{6C2B7B64-1C66-45F8-849F-B375C2951022}" srcOrd="0" destOrd="0" presId="urn:microsoft.com/office/officeart/2005/8/layout/orgChart1"/>
    <dgm:cxn modelId="{283CDE04-E861-427E-AF04-36E9A388E454}" type="presParOf" srcId="{6C2B7B64-1C66-45F8-849F-B375C2951022}" destId="{499A2333-D0AF-4A81-9B5D-B94A7B176AAB}" srcOrd="0" destOrd="0" presId="urn:microsoft.com/office/officeart/2005/8/layout/orgChart1"/>
    <dgm:cxn modelId="{6074009C-70A7-43ED-9E9B-656C8411D441}" type="presParOf" srcId="{6C2B7B64-1C66-45F8-849F-B375C2951022}" destId="{FEC26896-99F2-465C-9BDF-DD8E2C30D684}" srcOrd="1" destOrd="0" presId="urn:microsoft.com/office/officeart/2005/8/layout/orgChart1"/>
    <dgm:cxn modelId="{8E387C57-57C0-48D5-BEFA-366E74AA800C}" type="presParOf" srcId="{919439C3-0828-4BFE-B05A-8C09BEA1CD9B}" destId="{F0109826-657F-47FC-850B-713F68527804}" srcOrd="1" destOrd="0" presId="urn:microsoft.com/office/officeart/2005/8/layout/orgChart1"/>
    <dgm:cxn modelId="{D93A911C-7429-4EE3-8EA1-FD426FFC6FF4}" type="presParOf" srcId="{919439C3-0828-4BFE-B05A-8C09BEA1CD9B}" destId="{63C9C40F-92DB-47FD-B6B5-0FFD849A32AB}" srcOrd="2" destOrd="0" presId="urn:microsoft.com/office/officeart/2005/8/layout/orgChart1"/>
    <dgm:cxn modelId="{2C64531D-9CBB-4CCB-A124-EF9A16715500}" type="presParOf" srcId="{CAA47957-C138-4766-AFCD-F47BC7346816}" destId="{ADA61F71-4E08-4923-B172-D9BE3AF5EC06}" srcOrd="2" destOrd="0" presId="urn:microsoft.com/office/officeart/2005/8/layout/orgChart1"/>
    <dgm:cxn modelId="{ED5F0B51-E62B-4B2E-9D50-1048AD3D7E91}" type="presParOf" srcId="{CAA47957-C138-4766-AFCD-F47BC7346816}" destId="{EBFC5CCE-4845-4626-AC2A-290F5A8902F9}" srcOrd="3" destOrd="0" presId="urn:microsoft.com/office/officeart/2005/8/layout/orgChart1"/>
    <dgm:cxn modelId="{09D3A684-A793-4AAA-ACEC-3E4EFCCCD8DD}" type="presParOf" srcId="{EBFC5CCE-4845-4626-AC2A-290F5A8902F9}" destId="{8BC82561-E94A-4EE3-9009-E6DABD7A62F2}" srcOrd="0" destOrd="0" presId="urn:microsoft.com/office/officeart/2005/8/layout/orgChart1"/>
    <dgm:cxn modelId="{38E0466B-42CE-4011-878C-9D7B54179B9C}" type="presParOf" srcId="{8BC82561-E94A-4EE3-9009-E6DABD7A62F2}" destId="{ADEE97AC-FC88-44CD-9F25-B65E3FCE9D22}" srcOrd="0" destOrd="0" presId="urn:microsoft.com/office/officeart/2005/8/layout/orgChart1"/>
    <dgm:cxn modelId="{98D0B5FA-FF14-429F-8B5C-5D91DDAE9386}" type="presParOf" srcId="{8BC82561-E94A-4EE3-9009-E6DABD7A62F2}" destId="{EC36D9C6-4CF1-4CF3-B48A-5B2EB7C7410F}" srcOrd="1" destOrd="0" presId="urn:microsoft.com/office/officeart/2005/8/layout/orgChart1"/>
    <dgm:cxn modelId="{796C15C2-767A-4A7A-B707-9F9ECA4A4F3C}" type="presParOf" srcId="{EBFC5CCE-4845-4626-AC2A-290F5A8902F9}" destId="{C4DDB0AF-4AAB-4457-B617-F4F44104B6EB}" srcOrd="1" destOrd="0" presId="urn:microsoft.com/office/officeart/2005/8/layout/orgChart1"/>
    <dgm:cxn modelId="{8FDFC169-BCD4-4422-BB14-B10F818DD1DD}" type="presParOf" srcId="{EBFC5CCE-4845-4626-AC2A-290F5A8902F9}" destId="{346999A4-51EC-4090-8CAE-9DF4B13EFEF2}" srcOrd="2" destOrd="0" presId="urn:microsoft.com/office/officeart/2005/8/layout/orgChart1"/>
    <dgm:cxn modelId="{5A12400C-B996-4F59-AF60-A31683A9DB92}" type="presParOf" srcId="{F36EA932-3187-4D25-9E4B-021A7B43189B}" destId="{3BCBBB64-E0AB-4162-8804-96842189E5C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D27ECB9-6943-4288-8C34-C4FCB485EA90}" type="slidenum">
              <a:rPr lang="en-US"/>
              <a:pPr/>
              <a:t>‹#›</a:t>
            </a:fld>
            <a:endParaRPr lang="en-US"/>
          </a:p>
        </p:txBody>
      </p:sp>
    </p:spTree>
    <p:extLst>
      <p:ext uri="{BB962C8B-B14F-4D97-AF65-F5344CB8AC3E}">
        <p14:creationId xmlns:p14="http://schemas.microsoft.com/office/powerpoint/2010/main" val="5259647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35C79-2701-4103-91C8-B32C4836C72A}" type="slidenum">
              <a:rPr lang="en-US"/>
              <a:pPr/>
              <a:t>5</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436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DDED1-8428-443A-8002-C0F7BBAB5748}" type="slidenum">
              <a:rPr lang="en-US"/>
              <a:pPr/>
              <a:t>13</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753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DDED1-8428-443A-8002-C0F7BBAB5748}" type="slidenum">
              <a:rPr lang="en-US">
                <a:solidFill>
                  <a:prstClr val="black"/>
                </a:solidFill>
              </a:rPr>
              <a:pPr/>
              <a:t>14</a:t>
            </a:fld>
            <a:endParaRPr lang="en-US">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067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rgbClr val="006666"/>
                </a:solidFill>
                <a:latin typeface=".VnTime" pitchFamily="34" charset="0"/>
              </a:defRPr>
            </a:lvl1pPr>
            <a:lvl2pPr marL="742950" indent="-285750" eaLnBrk="0" hangingPunct="0">
              <a:defRPr sz="2400">
                <a:solidFill>
                  <a:srgbClr val="006666"/>
                </a:solidFill>
                <a:latin typeface=".VnTime" pitchFamily="34" charset="0"/>
              </a:defRPr>
            </a:lvl2pPr>
            <a:lvl3pPr marL="1143000" indent="-228600" eaLnBrk="0" hangingPunct="0">
              <a:defRPr sz="2400">
                <a:solidFill>
                  <a:srgbClr val="006666"/>
                </a:solidFill>
                <a:latin typeface=".VnTime" pitchFamily="34" charset="0"/>
              </a:defRPr>
            </a:lvl3pPr>
            <a:lvl4pPr marL="1600200" indent="-228600" eaLnBrk="0" hangingPunct="0">
              <a:defRPr sz="2400">
                <a:solidFill>
                  <a:srgbClr val="006666"/>
                </a:solidFill>
                <a:latin typeface=".VnTime" pitchFamily="34" charset="0"/>
              </a:defRPr>
            </a:lvl4pPr>
            <a:lvl5pPr marL="2057400" indent="-228600" eaLnBrk="0" hangingPunct="0">
              <a:defRPr sz="2400">
                <a:solidFill>
                  <a:srgbClr val="006666"/>
                </a:solidFill>
                <a:latin typeface=".VnTime" pitchFamily="34" charset="0"/>
              </a:defRPr>
            </a:lvl5pPr>
            <a:lvl6pPr marL="2514600" indent="-228600" eaLnBrk="0" fontAlgn="base" hangingPunct="0">
              <a:spcBef>
                <a:spcPct val="0"/>
              </a:spcBef>
              <a:spcAft>
                <a:spcPct val="0"/>
              </a:spcAft>
              <a:defRPr sz="2400">
                <a:solidFill>
                  <a:srgbClr val="006666"/>
                </a:solidFill>
                <a:latin typeface=".VnTime" pitchFamily="34" charset="0"/>
              </a:defRPr>
            </a:lvl6pPr>
            <a:lvl7pPr marL="2971800" indent="-228600" eaLnBrk="0" fontAlgn="base" hangingPunct="0">
              <a:spcBef>
                <a:spcPct val="0"/>
              </a:spcBef>
              <a:spcAft>
                <a:spcPct val="0"/>
              </a:spcAft>
              <a:defRPr sz="2400">
                <a:solidFill>
                  <a:srgbClr val="006666"/>
                </a:solidFill>
                <a:latin typeface=".VnTime" pitchFamily="34" charset="0"/>
              </a:defRPr>
            </a:lvl7pPr>
            <a:lvl8pPr marL="3429000" indent="-228600" eaLnBrk="0" fontAlgn="base" hangingPunct="0">
              <a:spcBef>
                <a:spcPct val="0"/>
              </a:spcBef>
              <a:spcAft>
                <a:spcPct val="0"/>
              </a:spcAft>
              <a:defRPr sz="2400">
                <a:solidFill>
                  <a:srgbClr val="006666"/>
                </a:solidFill>
                <a:latin typeface=".VnTime" pitchFamily="34" charset="0"/>
              </a:defRPr>
            </a:lvl8pPr>
            <a:lvl9pPr marL="3886200" indent="-228600" eaLnBrk="0" fontAlgn="base" hangingPunct="0">
              <a:spcBef>
                <a:spcPct val="0"/>
              </a:spcBef>
              <a:spcAft>
                <a:spcPct val="0"/>
              </a:spcAft>
              <a:defRPr sz="2400">
                <a:solidFill>
                  <a:srgbClr val="006666"/>
                </a:solidFill>
                <a:latin typeface=".VnTime" pitchFamily="34" charset="0"/>
              </a:defRPr>
            </a:lvl9pPr>
          </a:lstStyle>
          <a:p>
            <a:pPr eaLnBrk="1" hangingPunct="1"/>
            <a:fld id="{0C60AFDB-2EBD-4694-9719-3F8E2D71166B}" type="slidenum">
              <a:rPr lang="en-US" sz="1200">
                <a:solidFill>
                  <a:prstClr val="black"/>
                </a:solidFill>
                <a:latin typeface="Arial" charset="0"/>
              </a:rPr>
              <a:pPr eaLnBrk="1" hangingPunct="1"/>
              <a:t>18</a:t>
            </a:fld>
            <a:endParaRPr lang="en-US" sz="1200">
              <a:solidFill>
                <a:prstClr val="black"/>
              </a:solidFill>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25857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rgbClr val="006666"/>
                </a:solidFill>
                <a:latin typeface=".VnTime" pitchFamily="34" charset="0"/>
              </a:defRPr>
            </a:lvl1pPr>
            <a:lvl2pPr marL="742950" indent="-285750" eaLnBrk="0" hangingPunct="0">
              <a:defRPr sz="2400">
                <a:solidFill>
                  <a:srgbClr val="006666"/>
                </a:solidFill>
                <a:latin typeface=".VnTime" pitchFamily="34" charset="0"/>
              </a:defRPr>
            </a:lvl2pPr>
            <a:lvl3pPr marL="1143000" indent="-228600" eaLnBrk="0" hangingPunct="0">
              <a:defRPr sz="2400">
                <a:solidFill>
                  <a:srgbClr val="006666"/>
                </a:solidFill>
                <a:latin typeface=".VnTime" pitchFamily="34" charset="0"/>
              </a:defRPr>
            </a:lvl3pPr>
            <a:lvl4pPr marL="1600200" indent="-228600" eaLnBrk="0" hangingPunct="0">
              <a:defRPr sz="2400">
                <a:solidFill>
                  <a:srgbClr val="006666"/>
                </a:solidFill>
                <a:latin typeface=".VnTime" pitchFamily="34" charset="0"/>
              </a:defRPr>
            </a:lvl4pPr>
            <a:lvl5pPr marL="2057400" indent="-228600" eaLnBrk="0" hangingPunct="0">
              <a:defRPr sz="2400">
                <a:solidFill>
                  <a:srgbClr val="006666"/>
                </a:solidFill>
                <a:latin typeface=".VnTime" pitchFamily="34" charset="0"/>
              </a:defRPr>
            </a:lvl5pPr>
            <a:lvl6pPr marL="2514600" indent="-228600" eaLnBrk="0" fontAlgn="base" hangingPunct="0">
              <a:spcBef>
                <a:spcPct val="0"/>
              </a:spcBef>
              <a:spcAft>
                <a:spcPct val="0"/>
              </a:spcAft>
              <a:defRPr sz="2400">
                <a:solidFill>
                  <a:srgbClr val="006666"/>
                </a:solidFill>
                <a:latin typeface=".VnTime" pitchFamily="34" charset="0"/>
              </a:defRPr>
            </a:lvl6pPr>
            <a:lvl7pPr marL="2971800" indent="-228600" eaLnBrk="0" fontAlgn="base" hangingPunct="0">
              <a:spcBef>
                <a:spcPct val="0"/>
              </a:spcBef>
              <a:spcAft>
                <a:spcPct val="0"/>
              </a:spcAft>
              <a:defRPr sz="2400">
                <a:solidFill>
                  <a:srgbClr val="006666"/>
                </a:solidFill>
                <a:latin typeface=".VnTime" pitchFamily="34" charset="0"/>
              </a:defRPr>
            </a:lvl7pPr>
            <a:lvl8pPr marL="3429000" indent="-228600" eaLnBrk="0" fontAlgn="base" hangingPunct="0">
              <a:spcBef>
                <a:spcPct val="0"/>
              </a:spcBef>
              <a:spcAft>
                <a:spcPct val="0"/>
              </a:spcAft>
              <a:defRPr sz="2400">
                <a:solidFill>
                  <a:srgbClr val="006666"/>
                </a:solidFill>
                <a:latin typeface=".VnTime" pitchFamily="34" charset="0"/>
              </a:defRPr>
            </a:lvl8pPr>
            <a:lvl9pPr marL="3886200" indent="-228600" eaLnBrk="0" fontAlgn="base" hangingPunct="0">
              <a:spcBef>
                <a:spcPct val="0"/>
              </a:spcBef>
              <a:spcAft>
                <a:spcPct val="0"/>
              </a:spcAft>
              <a:defRPr sz="2400">
                <a:solidFill>
                  <a:srgbClr val="006666"/>
                </a:solidFill>
                <a:latin typeface=".VnTime" pitchFamily="34" charset="0"/>
              </a:defRPr>
            </a:lvl9pPr>
          </a:lstStyle>
          <a:p>
            <a:pPr eaLnBrk="1" hangingPunct="1"/>
            <a:fld id="{0C60AFDB-2EBD-4694-9719-3F8E2D71166B}" type="slidenum">
              <a:rPr lang="en-US" sz="1200">
                <a:solidFill>
                  <a:prstClr val="black"/>
                </a:solidFill>
                <a:latin typeface="Arial" charset="0"/>
              </a:rPr>
              <a:pPr eaLnBrk="1" hangingPunct="1"/>
              <a:t>19</a:t>
            </a:fld>
            <a:endParaRPr lang="en-US" sz="1200">
              <a:solidFill>
                <a:prstClr val="black"/>
              </a:solidFill>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4175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rgbClr val="006666"/>
                </a:solidFill>
                <a:latin typeface=".VnTime" pitchFamily="34" charset="0"/>
              </a:defRPr>
            </a:lvl1pPr>
            <a:lvl2pPr marL="742950" indent="-285750" eaLnBrk="0" hangingPunct="0">
              <a:defRPr sz="2400">
                <a:solidFill>
                  <a:srgbClr val="006666"/>
                </a:solidFill>
                <a:latin typeface=".VnTime" pitchFamily="34" charset="0"/>
              </a:defRPr>
            </a:lvl2pPr>
            <a:lvl3pPr marL="1143000" indent="-228600" eaLnBrk="0" hangingPunct="0">
              <a:defRPr sz="2400">
                <a:solidFill>
                  <a:srgbClr val="006666"/>
                </a:solidFill>
                <a:latin typeface=".VnTime" pitchFamily="34" charset="0"/>
              </a:defRPr>
            </a:lvl3pPr>
            <a:lvl4pPr marL="1600200" indent="-228600" eaLnBrk="0" hangingPunct="0">
              <a:defRPr sz="2400">
                <a:solidFill>
                  <a:srgbClr val="006666"/>
                </a:solidFill>
                <a:latin typeface=".VnTime" pitchFamily="34" charset="0"/>
              </a:defRPr>
            </a:lvl4pPr>
            <a:lvl5pPr marL="2057400" indent="-228600" eaLnBrk="0" hangingPunct="0">
              <a:defRPr sz="2400">
                <a:solidFill>
                  <a:srgbClr val="006666"/>
                </a:solidFill>
                <a:latin typeface=".VnTime" pitchFamily="34" charset="0"/>
              </a:defRPr>
            </a:lvl5pPr>
            <a:lvl6pPr marL="2514600" indent="-228600" eaLnBrk="0" fontAlgn="base" hangingPunct="0">
              <a:spcBef>
                <a:spcPct val="0"/>
              </a:spcBef>
              <a:spcAft>
                <a:spcPct val="0"/>
              </a:spcAft>
              <a:defRPr sz="2400">
                <a:solidFill>
                  <a:srgbClr val="006666"/>
                </a:solidFill>
                <a:latin typeface=".VnTime" pitchFamily="34" charset="0"/>
              </a:defRPr>
            </a:lvl6pPr>
            <a:lvl7pPr marL="2971800" indent="-228600" eaLnBrk="0" fontAlgn="base" hangingPunct="0">
              <a:spcBef>
                <a:spcPct val="0"/>
              </a:spcBef>
              <a:spcAft>
                <a:spcPct val="0"/>
              </a:spcAft>
              <a:defRPr sz="2400">
                <a:solidFill>
                  <a:srgbClr val="006666"/>
                </a:solidFill>
                <a:latin typeface=".VnTime" pitchFamily="34" charset="0"/>
              </a:defRPr>
            </a:lvl7pPr>
            <a:lvl8pPr marL="3429000" indent="-228600" eaLnBrk="0" fontAlgn="base" hangingPunct="0">
              <a:spcBef>
                <a:spcPct val="0"/>
              </a:spcBef>
              <a:spcAft>
                <a:spcPct val="0"/>
              </a:spcAft>
              <a:defRPr sz="2400">
                <a:solidFill>
                  <a:srgbClr val="006666"/>
                </a:solidFill>
                <a:latin typeface=".VnTime" pitchFamily="34" charset="0"/>
              </a:defRPr>
            </a:lvl8pPr>
            <a:lvl9pPr marL="3886200" indent="-228600" eaLnBrk="0" fontAlgn="base" hangingPunct="0">
              <a:spcBef>
                <a:spcPct val="0"/>
              </a:spcBef>
              <a:spcAft>
                <a:spcPct val="0"/>
              </a:spcAft>
              <a:defRPr sz="2400">
                <a:solidFill>
                  <a:srgbClr val="006666"/>
                </a:solidFill>
                <a:latin typeface=".VnTime" pitchFamily="34" charset="0"/>
              </a:defRPr>
            </a:lvl9pPr>
          </a:lstStyle>
          <a:p>
            <a:pPr eaLnBrk="1" hangingPunct="1"/>
            <a:fld id="{0C60AFDB-2EBD-4694-9719-3F8E2D71166B}" type="slidenum">
              <a:rPr lang="en-US" sz="1200">
                <a:solidFill>
                  <a:prstClr val="black"/>
                </a:solidFill>
                <a:latin typeface="Arial" charset="0"/>
              </a:rPr>
              <a:pPr eaLnBrk="1" hangingPunct="1"/>
              <a:t>20</a:t>
            </a:fld>
            <a:endParaRPr lang="en-US" sz="1200">
              <a:solidFill>
                <a:prstClr val="black"/>
              </a:solidFill>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08196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35BA6-87CA-4085-9C5B-B81DE1784F2F}" type="slidenum">
              <a:rPr lang="en-US">
                <a:solidFill>
                  <a:prstClr val="black"/>
                </a:solidFill>
              </a:rPr>
              <a:pPr/>
              <a:t>23</a:t>
            </a:fld>
            <a:endParaRPr lang="en-US">
              <a:solidFill>
                <a:prstClr val="black"/>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75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83728-2640-436E-B50A-8DF4035289C0}" type="slidenum">
              <a:rPr lang="en-US"/>
              <a:pPr/>
              <a:t>26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31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711B02-A79F-403F-8B58-A4DC80D8C9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927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F83417-49B7-4CFB-B5B2-BE56AA9A7E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099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C36441-43EB-471D-8D00-C6EE11B6EF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9545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23ABCB7-1E54-43F1-8A59-F97AF17BD8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3821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8FD1E85-4C80-44D7-A4EB-A4C9CA009B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02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711B02-A79F-403F-8B58-A4DC80D8C9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8648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D32E55-659E-430F-8F0F-C5146B55DF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8573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3B3B2D-E1AE-4582-88F2-B01AC502B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54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DC001C-9EC3-4E89-A98B-81EB346720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8611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6B9908A-C3B3-4DFD-8A0D-2B73392B4A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8362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3971B5-1D13-4B32-A61E-7EFB9E0A4E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685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D32E55-659E-430F-8F0F-C5146B55DF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3678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62AC769-4ABB-40C0-BD01-1C096F1FEB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2252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31C9DA-3BF8-40E5-9683-29D37886D5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3184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DDE4BA-0D40-4089-9C1E-6C044B53F6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7385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F83417-49B7-4CFB-B5B2-BE56AA9A7E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9045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C36441-43EB-471D-8D00-C6EE11B6EF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87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23ABCB7-1E54-43F1-8A59-F97AF17BD8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3358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8FD1E85-4C80-44D7-A4EB-A4C9CA009B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917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5DFFB1-5431-40F0-8BC1-BD0DA27092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5020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5C165D-CE50-4DE6-B3A9-6FC6C1FD16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6139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119A5C-CA3C-4395-9544-58DE2C2A51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368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3B3B2D-E1AE-4582-88F2-B01AC502B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4357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C907272-386C-44A3-8D94-9A2B03D04A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7031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4590AA9-2A73-4FBD-961B-73088801CE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9873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C7D012-57D5-4B04-A75C-7DAD2BA522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2541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35A47A0-570C-4A5A-9616-146124CE1F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7236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8033B8-04D6-4873-B55C-DA5856B94F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0898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C41C49-EFB7-401B-A0F4-4226F1673D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1210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79CCDF-78BC-40D1-B8C8-D77E97AB5E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2005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23F17F3-80F1-42F0-85F2-5A35CBBFEF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6539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D118C8-353E-4396-AD1B-2C587ED0F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2190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C3529F-D7BE-4F8B-A71A-E63DAF73D0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442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DC001C-9EC3-4E89-A98B-81EB346720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5262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7E98E8-75C9-43B6-A0EE-EFDE7AB180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9426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8BA387F-F4E2-446A-9594-FA3DDBC74F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7789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242682D-48D9-407F-A880-E32EE6587C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1899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FC565DB-5E61-48E1-A988-04C3B1E10F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4033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864F953-E117-49AB-B387-80412AD958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5950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C29A42-F8EF-4C80-B1CA-68EEB49E1A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1782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750534-1C38-4A3A-94AA-EF38700FC8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6498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33C2FB-1752-4B46-9A86-59D926D12E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0390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72D5AC-A9CE-4A45-895B-890BC84E90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6983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9229550-6CA6-4478-AD70-CB49B432F8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249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6B9908A-C3B3-4DFD-8A0D-2B73392B4A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076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F48CFF-63BD-41D4-B968-769484D533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5907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5A86E4-C0CE-4488-9645-9C1D91D6F1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7439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DE02F5-85D7-4769-8AF5-6E5E6E0499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7715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11119A-911D-482E-A8B8-9C3CD80AD8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1808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6E80DA-62D8-4602-B296-A1DC054301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5874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2F1BB06-F848-46A4-B755-415563A5E8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6501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1A9D04-5DC0-47C2-80DC-B3045D9C8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3552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A8A220E-A9EB-426D-A991-01E800D561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28205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7C47CB-C48C-4FBF-9804-3EAFE395A5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68317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0609CA-E99A-4092-8E12-4E49ACCBF7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717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3971B5-1D13-4B32-A61E-7EFB9E0A4E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1269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4704C2-5A63-412C-8F8A-6325934688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7279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C8288D-96F3-47AE-B9DB-B7A348EF15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85594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8608889-3032-420B-8708-3E0524CA9B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2062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EC05904-7406-425B-9842-AC50099746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3955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F4A1ED-BFE8-4B1E-90E1-1CC37311C5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76272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1985DB-2732-4882-AEB5-70432FC24A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5102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199C71-9A73-4439-91D2-9E5CF757F8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54728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B9F235-1FFF-4F62-A7D9-21333934C6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4003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D2B6740-A6CD-455E-8913-FD07A04680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75101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347648E-838C-4BFE-9161-BA8FDFE302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337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62AC769-4ABB-40C0-BD01-1C096F1FEB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71080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5E52427-9BCC-4115-B8D5-E18CE9E6BA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16496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8FDF223-1520-42FA-BCCC-468AED3D18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43723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F725D3-BA76-4825-BA77-3F42C0D994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70476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4B8CFB-EE1A-429B-AABB-691F2878FF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34567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1FEBC4-D3B9-410A-B36A-E4CF65395A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7413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6A3E300-8B81-4BC6-B846-002E39F30C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385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E2FA26B-BFCD-48A7-829C-589C8959D2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42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31C9DA-3BF8-40E5-9683-29D37886D5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796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DDE4BA-0D40-4089-9C1E-6C044B53F6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97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626FFDC-EF4D-4CB5-9EB0-7A6A2D624FAD}" type="slidenum">
              <a:rPr lang="en-US">
                <a:solidFill>
                  <a:srgbClr val="000000"/>
                </a:solidFill>
                <a:cs typeface="+mn-cs"/>
              </a:rPr>
              <a:pPr/>
              <a:t>‹#›</a:t>
            </a:fld>
            <a:endParaRPr lang="en-US">
              <a:solidFill>
                <a:srgbClr val="000000"/>
              </a:solidFill>
              <a:cs typeface="+mn-cs"/>
            </a:endParaRPr>
          </a:p>
        </p:txBody>
      </p:sp>
    </p:spTree>
    <p:extLst>
      <p:ext uri="{BB962C8B-B14F-4D97-AF65-F5344CB8AC3E}">
        <p14:creationId xmlns:p14="http://schemas.microsoft.com/office/powerpoint/2010/main" val="221683559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626FFDC-EF4D-4CB5-9EB0-7A6A2D624F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29187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C93707A-969D-452F-9663-8936DDDAA9F0}" type="slidenum">
              <a:rPr lang="en-US" smtClean="0">
                <a:solidFill>
                  <a:srgbClr val="000000"/>
                </a:solidFill>
                <a:cs typeface="+mn-cs"/>
              </a:rPr>
              <a:pPr/>
              <a:t>‹#›</a:t>
            </a:fld>
            <a:endParaRPr lang="en-US" smtClean="0">
              <a:solidFill>
                <a:srgbClr val="000000"/>
              </a:solidFill>
              <a:cs typeface="+mn-cs"/>
            </a:endParaRPr>
          </a:p>
        </p:txBody>
      </p:sp>
    </p:spTree>
    <p:extLst>
      <p:ext uri="{BB962C8B-B14F-4D97-AF65-F5344CB8AC3E}">
        <p14:creationId xmlns:p14="http://schemas.microsoft.com/office/powerpoint/2010/main" val="395499294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smtClean="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smtClean="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50DEFB97-F8B4-4EFB-9217-F11649ED4D16}" type="slidenum">
              <a:rPr lang="en-US" smtClean="0">
                <a:solidFill>
                  <a:srgbClr val="000000"/>
                </a:solidFill>
                <a:cs typeface="+mn-cs"/>
              </a:rPr>
              <a:pPr/>
              <a:t>‹#›</a:t>
            </a:fld>
            <a:endParaRPr lang="en-US" smtClean="0">
              <a:solidFill>
                <a:srgbClr val="000000"/>
              </a:solidFill>
              <a:cs typeface="+mn-cs"/>
            </a:endParaRPr>
          </a:p>
        </p:txBody>
      </p:sp>
    </p:spTree>
    <p:extLst>
      <p:ext uri="{BB962C8B-B14F-4D97-AF65-F5344CB8AC3E}">
        <p14:creationId xmlns:p14="http://schemas.microsoft.com/office/powerpoint/2010/main" val="380842507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7BF6F15-B6FB-443E-851F-935F87FBF489}" type="slidenum">
              <a:rPr lang="en-US">
                <a:solidFill>
                  <a:srgbClr val="000000"/>
                </a:solidFill>
                <a:cs typeface="+mn-cs"/>
              </a:rPr>
              <a:pPr/>
              <a:t>‹#›</a:t>
            </a:fld>
            <a:endParaRPr lang="en-US">
              <a:solidFill>
                <a:srgbClr val="000000"/>
              </a:solidFill>
              <a:cs typeface="+mn-cs"/>
            </a:endParaRPr>
          </a:p>
        </p:txBody>
      </p:sp>
    </p:spTree>
    <p:extLst>
      <p:ext uri="{BB962C8B-B14F-4D97-AF65-F5344CB8AC3E}">
        <p14:creationId xmlns:p14="http://schemas.microsoft.com/office/powerpoint/2010/main" val="282564616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31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8FB3B6F-0C93-4070-B6E3-A6CA55F27F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456741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5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33.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gif"/><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3.jpg"/><Relationship Id="rId5" Type="http://schemas.openxmlformats.org/officeDocument/2006/relationships/audio" Target="../media/audio3.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gif"/><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5.jpg"/><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gif"/><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6.jpg"/><Relationship Id="rId5" Type="http://schemas.openxmlformats.org/officeDocument/2006/relationships/audio" Target="../media/audio3.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jpg"/><Relationship Id="rId1" Type="http://schemas.openxmlformats.org/officeDocument/2006/relationships/slideLayout" Target="../slideLayouts/slideLayout65.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g"/><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0.xml"/><Relationship Id="rId5" Type="http://schemas.openxmlformats.org/officeDocument/2006/relationships/image" Target="../media/image35.jpe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slideLayout" Target="../slideLayouts/slideLayout20.xml"/><Relationship Id="rId7" Type="http://schemas.openxmlformats.org/officeDocument/2006/relationships/image" Target="../media/image40.gif"/><Relationship Id="rId2" Type="http://schemas.openxmlformats.org/officeDocument/2006/relationships/audio" Target="file:///C:\Users\ADMIN\Desktop\NUOC%20VAN%20LANG%20-%20MINH%202015\dmlh%2000_01_02-.mp3" TargetMode="External"/><Relationship Id="rId1" Type="http://schemas.openxmlformats.org/officeDocument/2006/relationships/audio" Target="file:///C:\Documents%20and%20Settings\Administrator\Desktop\dong%20mau%20lac%20hong%20ppt.MP3" TargetMode="Externa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gif"/><Relationship Id="rId9" Type="http://schemas.openxmlformats.org/officeDocument/2006/relationships/image" Target="../media/image42.gif"/></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8"/>
          <p:cNvGrpSpPr>
            <a:grpSpLocks/>
          </p:cNvGrpSpPr>
          <p:nvPr/>
        </p:nvGrpSpPr>
        <p:grpSpPr bwMode="auto">
          <a:xfrm>
            <a:off x="0" y="0"/>
            <a:ext cx="9144000" cy="6934200"/>
            <a:chOff x="0" y="-24"/>
            <a:chExt cx="5760" cy="4368"/>
          </a:xfrm>
        </p:grpSpPr>
        <p:grpSp>
          <p:nvGrpSpPr>
            <p:cNvPr id="3" name="Group 159"/>
            <p:cNvGrpSpPr>
              <a:grpSpLocks/>
            </p:cNvGrpSpPr>
            <p:nvPr/>
          </p:nvGrpSpPr>
          <p:grpSpPr bwMode="auto">
            <a:xfrm>
              <a:off x="0" y="-24"/>
              <a:ext cx="5760" cy="4368"/>
              <a:chOff x="0" y="-24"/>
              <a:chExt cx="5760" cy="4368"/>
            </a:xfrm>
          </p:grpSpPr>
          <p:pic>
            <p:nvPicPr>
              <p:cNvPr id="2075" name="Picture 160" descr="ttrtrtr1151380670"/>
              <p:cNvPicPr>
                <a:picLocks noChangeAspect="1" noChangeArrowheads="1" noCrop="1"/>
              </p:cNvPicPr>
              <p:nvPr/>
            </p:nvPicPr>
            <p:blipFill>
              <a:blip r:embed="rId2"/>
              <a:srcRect/>
              <a:stretch>
                <a:fillRect/>
              </a:stretch>
            </p:blipFill>
            <p:spPr bwMode="auto">
              <a:xfrm>
                <a:off x="0" y="-24"/>
                <a:ext cx="5760" cy="144"/>
              </a:xfrm>
              <a:prstGeom prst="rect">
                <a:avLst/>
              </a:prstGeom>
              <a:noFill/>
              <a:ln w="9525">
                <a:noFill/>
                <a:miter lim="800000"/>
                <a:headEnd/>
                <a:tailEnd/>
              </a:ln>
            </p:spPr>
          </p:pic>
          <p:pic>
            <p:nvPicPr>
              <p:cNvPr id="2076" name="Picture 161" descr="ttrtrtr1151380670"/>
              <p:cNvPicPr>
                <a:picLocks noChangeAspect="1" noChangeArrowheads="1" noCrop="1"/>
              </p:cNvPicPr>
              <p:nvPr/>
            </p:nvPicPr>
            <p:blipFill>
              <a:blip r:embed="rId2"/>
              <a:srcRect/>
              <a:stretch>
                <a:fillRect/>
              </a:stretch>
            </p:blipFill>
            <p:spPr bwMode="auto">
              <a:xfrm rot="5400000">
                <a:off x="3504" y="2064"/>
                <a:ext cx="4320" cy="192"/>
              </a:xfrm>
              <a:prstGeom prst="rect">
                <a:avLst/>
              </a:prstGeom>
              <a:noFill/>
              <a:ln w="9525">
                <a:noFill/>
                <a:miter lim="800000"/>
                <a:headEnd/>
                <a:tailEnd/>
              </a:ln>
            </p:spPr>
          </p:pic>
          <p:pic>
            <p:nvPicPr>
              <p:cNvPr id="2077" name="Picture 162" descr="ttrtrtr1151380670"/>
              <p:cNvPicPr>
                <a:picLocks noChangeAspect="1" noChangeArrowheads="1" noCrop="1"/>
              </p:cNvPicPr>
              <p:nvPr/>
            </p:nvPicPr>
            <p:blipFill>
              <a:blip r:embed="rId2"/>
              <a:srcRect/>
              <a:stretch>
                <a:fillRect/>
              </a:stretch>
            </p:blipFill>
            <p:spPr bwMode="auto">
              <a:xfrm rot="-5400000">
                <a:off x="-2088" y="2088"/>
                <a:ext cx="4320" cy="144"/>
              </a:xfrm>
              <a:prstGeom prst="rect">
                <a:avLst/>
              </a:prstGeom>
              <a:noFill/>
              <a:ln w="9525">
                <a:noFill/>
                <a:miter lim="800000"/>
                <a:headEnd/>
                <a:tailEnd/>
              </a:ln>
            </p:spPr>
          </p:pic>
          <p:pic>
            <p:nvPicPr>
              <p:cNvPr id="2078" name="Picture 163" descr="ttrtrtr1151380670"/>
              <p:cNvPicPr>
                <a:picLocks noChangeAspect="1" noChangeArrowheads="1" noCrop="1"/>
              </p:cNvPicPr>
              <p:nvPr/>
            </p:nvPicPr>
            <p:blipFill>
              <a:blip r:embed="rId2"/>
              <a:srcRect/>
              <a:stretch>
                <a:fillRect/>
              </a:stretch>
            </p:blipFill>
            <p:spPr bwMode="auto">
              <a:xfrm>
                <a:off x="0" y="4200"/>
                <a:ext cx="5760" cy="144"/>
              </a:xfrm>
              <a:prstGeom prst="rect">
                <a:avLst/>
              </a:prstGeom>
              <a:noFill/>
              <a:ln w="9525">
                <a:noFill/>
                <a:miter lim="800000"/>
                <a:headEnd/>
                <a:tailEnd/>
              </a:ln>
            </p:spPr>
          </p:pic>
        </p:grpSp>
        <p:grpSp>
          <p:nvGrpSpPr>
            <p:cNvPr id="4" name="Group 164"/>
            <p:cNvGrpSpPr>
              <a:grpSpLocks/>
            </p:cNvGrpSpPr>
            <p:nvPr/>
          </p:nvGrpSpPr>
          <p:grpSpPr bwMode="auto">
            <a:xfrm>
              <a:off x="0" y="0"/>
              <a:ext cx="5760" cy="4320"/>
              <a:chOff x="0" y="0"/>
              <a:chExt cx="5760" cy="4320"/>
            </a:xfrm>
          </p:grpSpPr>
          <p:pic>
            <p:nvPicPr>
              <p:cNvPr id="2067" name="Picture 165" descr="flower[1][1][1][1]"/>
              <p:cNvPicPr>
                <a:picLocks noChangeAspect="1" noChangeArrowheads="1" noCrop="1"/>
              </p:cNvPicPr>
              <p:nvPr/>
            </p:nvPicPr>
            <p:blipFill>
              <a:blip r:embed="rId3"/>
              <a:srcRect/>
              <a:stretch>
                <a:fillRect/>
              </a:stretch>
            </p:blipFill>
            <p:spPr bwMode="auto">
              <a:xfrm>
                <a:off x="0" y="0"/>
                <a:ext cx="5760" cy="378"/>
              </a:xfrm>
              <a:prstGeom prst="rect">
                <a:avLst/>
              </a:prstGeom>
              <a:noFill/>
              <a:ln w="9525">
                <a:noFill/>
                <a:miter lim="800000"/>
                <a:headEnd/>
                <a:tailEnd/>
              </a:ln>
            </p:spPr>
          </p:pic>
          <p:pic>
            <p:nvPicPr>
              <p:cNvPr id="2068" name="Picture 166" descr="flower[1][1][1][1]"/>
              <p:cNvPicPr>
                <a:picLocks noChangeAspect="1" noChangeArrowheads="1" noCrop="1"/>
              </p:cNvPicPr>
              <p:nvPr/>
            </p:nvPicPr>
            <p:blipFill>
              <a:blip r:embed="rId3"/>
              <a:srcRect/>
              <a:stretch>
                <a:fillRect/>
              </a:stretch>
            </p:blipFill>
            <p:spPr bwMode="auto">
              <a:xfrm>
                <a:off x="0" y="3942"/>
                <a:ext cx="5760" cy="378"/>
              </a:xfrm>
              <a:prstGeom prst="rect">
                <a:avLst/>
              </a:prstGeom>
              <a:noFill/>
              <a:ln w="9525">
                <a:noFill/>
                <a:miter lim="800000"/>
                <a:headEnd/>
                <a:tailEnd/>
              </a:ln>
            </p:spPr>
          </p:pic>
          <p:pic>
            <p:nvPicPr>
              <p:cNvPr id="2069" name="Picture 167" descr="flower[1][1][1][1]"/>
              <p:cNvPicPr>
                <a:picLocks noChangeAspect="1" noChangeArrowheads="1" noCrop="1"/>
              </p:cNvPicPr>
              <p:nvPr/>
            </p:nvPicPr>
            <p:blipFill>
              <a:blip r:embed="rId3"/>
              <a:srcRect/>
              <a:stretch>
                <a:fillRect/>
              </a:stretch>
            </p:blipFill>
            <p:spPr bwMode="auto">
              <a:xfrm rot="-5400000">
                <a:off x="-1971" y="1971"/>
                <a:ext cx="4320" cy="378"/>
              </a:xfrm>
              <a:prstGeom prst="rect">
                <a:avLst/>
              </a:prstGeom>
              <a:noFill/>
              <a:ln w="9525">
                <a:noFill/>
                <a:miter lim="800000"/>
                <a:headEnd/>
                <a:tailEnd/>
              </a:ln>
            </p:spPr>
          </p:pic>
          <p:pic>
            <p:nvPicPr>
              <p:cNvPr id="2070" name="Picture 168" descr="flower[1][1][1][1]"/>
              <p:cNvPicPr>
                <a:picLocks noChangeAspect="1" noChangeArrowheads="1" noCrop="1"/>
              </p:cNvPicPr>
              <p:nvPr/>
            </p:nvPicPr>
            <p:blipFill>
              <a:blip r:embed="rId3"/>
              <a:srcRect/>
              <a:stretch>
                <a:fillRect/>
              </a:stretch>
            </p:blipFill>
            <p:spPr bwMode="auto">
              <a:xfrm rot="-5400000">
                <a:off x="3411" y="1971"/>
                <a:ext cx="4320" cy="378"/>
              </a:xfrm>
              <a:prstGeom prst="rect">
                <a:avLst/>
              </a:prstGeom>
              <a:noFill/>
              <a:ln w="9525">
                <a:noFill/>
                <a:miter lim="800000"/>
                <a:headEnd/>
                <a:tailEnd/>
              </a:ln>
            </p:spPr>
          </p:pic>
          <p:pic>
            <p:nvPicPr>
              <p:cNvPr id="2071" name="Picture 169" descr="012"/>
              <p:cNvPicPr>
                <a:picLocks noChangeAspect="1" noChangeArrowheads="1" noCrop="1"/>
              </p:cNvPicPr>
              <p:nvPr/>
            </p:nvPicPr>
            <p:blipFill>
              <a:blip r:embed="rId4"/>
              <a:srcRect/>
              <a:stretch>
                <a:fillRect/>
              </a:stretch>
            </p:blipFill>
            <p:spPr bwMode="auto">
              <a:xfrm>
                <a:off x="0" y="0"/>
                <a:ext cx="816" cy="723"/>
              </a:xfrm>
              <a:prstGeom prst="rect">
                <a:avLst/>
              </a:prstGeom>
              <a:noFill/>
              <a:ln w="9525">
                <a:noFill/>
                <a:miter lim="800000"/>
                <a:headEnd/>
                <a:tailEnd/>
              </a:ln>
            </p:spPr>
          </p:pic>
          <p:pic>
            <p:nvPicPr>
              <p:cNvPr id="2072" name="Picture 170" descr="012"/>
              <p:cNvPicPr>
                <a:picLocks noChangeAspect="1" noChangeArrowheads="1" noCrop="1"/>
              </p:cNvPicPr>
              <p:nvPr/>
            </p:nvPicPr>
            <p:blipFill>
              <a:blip r:embed="rId4"/>
              <a:srcRect/>
              <a:stretch>
                <a:fillRect/>
              </a:stretch>
            </p:blipFill>
            <p:spPr bwMode="auto">
              <a:xfrm>
                <a:off x="0" y="3597"/>
                <a:ext cx="816" cy="723"/>
              </a:xfrm>
              <a:prstGeom prst="rect">
                <a:avLst/>
              </a:prstGeom>
              <a:noFill/>
              <a:ln w="9525">
                <a:noFill/>
                <a:miter lim="800000"/>
                <a:headEnd/>
                <a:tailEnd/>
              </a:ln>
            </p:spPr>
          </p:pic>
          <p:pic>
            <p:nvPicPr>
              <p:cNvPr id="2073" name="Picture 171" descr="012"/>
              <p:cNvPicPr>
                <a:picLocks noChangeAspect="1" noChangeArrowheads="1" noCrop="1"/>
              </p:cNvPicPr>
              <p:nvPr/>
            </p:nvPicPr>
            <p:blipFill>
              <a:blip r:embed="rId4"/>
              <a:srcRect/>
              <a:stretch>
                <a:fillRect/>
              </a:stretch>
            </p:blipFill>
            <p:spPr bwMode="auto">
              <a:xfrm rot="10800000">
                <a:off x="4944" y="0"/>
                <a:ext cx="816" cy="723"/>
              </a:xfrm>
              <a:prstGeom prst="rect">
                <a:avLst/>
              </a:prstGeom>
              <a:noFill/>
              <a:ln w="9525">
                <a:noFill/>
                <a:miter lim="800000"/>
                <a:headEnd/>
                <a:tailEnd/>
              </a:ln>
            </p:spPr>
          </p:pic>
          <p:pic>
            <p:nvPicPr>
              <p:cNvPr id="2074" name="Picture 172" descr="012"/>
              <p:cNvPicPr>
                <a:picLocks noChangeAspect="1" noChangeArrowheads="1" noCrop="1"/>
              </p:cNvPicPr>
              <p:nvPr/>
            </p:nvPicPr>
            <p:blipFill>
              <a:blip r:embed="rId4"/>
              <a:srcRect/>
              <a:stretch>
                <a:fillRect/>
              </a:stretch>
            </p:blipFill>
            <p:spPr bwMode="auto">
              <a:xfrm rot="10800000">
                <a:off x="4944" y="3597"/>
                <a:ext cx="816" cy="723"/>
              </a:xfrm>
              <a:prstGeom prst="rect">
                <a:avLst/>
              </a:prstGeom>
              <a:noFill/>
              <a:ln w="9525">
                <a:noFill/>
                <a:miter lim="800000"/>
                <a:headEnd/>
                <a:tailEnd/>
              </a:ln>
            </p:spPr>
          </p:pic>
        </p:grpSp>
      </p:grpSp>
      <p:pic>
        <p:nvPicPr>
          <p:cNvPr id="2051" name="Picture 173" descr="465af31824312"/>
          <p:cNvPicPr>
            <a:picLocks noChangeAspect="1" noChangeArrowheads="1" noCrop="1"/>
          </p:cNvPicPr>
          <p:nvPr/>
        </p:nvPicPr>
        <p:blipFill>
          <a:blip r:embed="rId5"/>
          <a:srcRect/>
          <a:stretch>
            <a:fillRect/>
          </a:stretch>
        </p:blipFill>
        <p:spPr bwMode="auto">
          <a:xfrm>
            <a:off x="4724400" y="4705350"/>
            <a:ext cx="1112838" cy="2152650"/>
          </a:xfrm>
          <a:prstGeom prst="rect">
            <a:avLst/>
          </a:prstGeom>
          <a:noFill/>
          <a:ln w="9525">
            <a:noFill/>
            <a:miter lim="800000"/>
            <a:headEnd/>
            <a:tailEnd/>
          </a:ln>
        </p:spPr>
      </p:pic>
      <p:pic>
        <p:nvPicPr>
          <p:cNvPr id="2052" name="Picture 174" descr="465af31824312"/>
          <p:cNvPicPr>
            <a:picLocks noChangeAspect="1" noChangeArrowheads="1" noCrop="1"/>
          </p:cNvPicPr>
          <p:nvPr/>
        </p:nvPicPr>
        <p:blipFill>
          <a:blip r:embed="rId5"/>
          <a:srcRect/>
          <a:stretch>
            <a:fillRect/>
          </a:stretch>
        </p:blipFill>
        <p:spPr bwMode="auto">
          <a:xfrm>
            <a:off x="8031163" y="4114800"/>
            <a:ext cx="1112837" cy="2152650"/>
          </a:xfrm>
          <a:prstGeom prst="rect">
            <a:avLst/>
          </a:prstGeom>
          <a:noFill/>
          <a:ln w="9525">
            <a:noFill/>
            <a:miter lim="800000"/>
            <a:headEnd/>
            <a:tailEnd/>
          </a:ln>
        </p:spPr>
      </p:pic>
      <p:pic>
        <p:nvPicPr>
          <p:cNvPr id="2053" name="Picture 175" descr="Picture7"/>
          <p:cNvPicPr>
            <a:picLocks noChangeAspect="1" noChangeArrowheads="1" noCrop="1"/>
          </p:cNvPicPr>
          <p:nvPr/>
        </p:nvPicPr>
        <p:blipFill>
          <a:blip r:embed="rId6"/>
          <a:srcRect/>
          <a:stretch>
            <a:fillRect/>
          </a:stretch>
        </p:blipFill>
        <p:spPr bwMode="auto">
          <a:xfrm>
            <a:off x="3505200" y="4800600"/>
            <a:ext cx="1058863" cy="1524000"/>
          </a:xfrm>
          <a:prstGeom prst="rect">
            <a:avLst/>
          </a:prstGeom>
          <a:noFill/>
          <a:ln w="9525">
            <a:noFill/>
            <a:miter lim="800000"/>
            <a:headEnd/>
            <a:tailEnd/>
          </a:ln>
        </p:spPr>
      </p:pic>
      <p:pic>
        <p:nvPicPr>
          <p:cNvPr id="2054" name="Picture 176" descr="Picture7"/>
          <p:cNvPicPr>
            <a:picLocks noChangeAspect="1" noChangeArrowheads="1" noCrop="1"/>
          </p:cNvPicPr>
          <p:nvPr/>
        </p:nvPicPr>
        <p:blipFill>
          <a:blip r:embed="rId6"/>
          <a:srcRect/>
          <a:stretch>
            <a:fillRect/>
          </a:stretch>
        </p:blipFill>
        <p:spPr bwMode="auto">
          <a:xfrm>
            <a:off x="7086600" y="4953000"/>
            <a:ext cx="1058863" cy="1524000"/>
          </a:xfrm>
          <a:prstGeom prst="rect">
            <a:avLst/>
          </a:prstGeom>
          <a:noFill/>
          <a:ln w="9525">
            <a:noFill/>
            <a:miter lim="800000"/>
            <a:headEnd/>
            <a:tailEnd/>
          </a:ln>
        </p:spPr>
      </p:pic>
      <p:pic>
        <p:nvPicPr>
          <p:cNvPr id="2055" name="Picture 177" descr="Picture7"/>
          <p:cNvPicPr>
            <a:picLocks noChangeAspect="1" noChangeArrowheads="1" noCrop="1"/>
          </p:cNvPicPr>
          <p:nvPr/>
        </p:nvPicPr>
        <p:blipFill>
          <a:blip r:embed="rId6"/>
          <a:srcRect/>
          <a:stretch>
            <a:fillRect/>
          </a:stretch>
        </p:blipFill>
        <p:spPr bwMode="auto">
          <a:xfrm>
            <a:off x="2057400" y="5334000"/>
            <a:ext cx="1058863" cy="1524000"/>
          </a:xfrm>
          <a:prstGeom prst="rect">
            <a:avLst/>
          </a:prstGeom>
          <a:noFill/>
          <a:ln w="9525">
            <a:noFill/>
            <a:miter lim="800000"/>
            <a:headEnd/>
            <a:tailEnd/>
          </a:ln>
        </p:spPr>
      </p:pic>
      <p:pic>
        <p:nvPicPr>
          <p:cNvPr id="2056" name="Picture 178" descr="Picture7"/>
          <p:cNvPicPr>
            <a:picLocks noChangeAspect="1" noChangeArrowheads="1" noCrop="1"/>
          </p:cNvPicPr>
          <p:nvPr/>
        </p:nvPicPr>
        <p:blipFill>
          <a:blip r:embed="rId6"/>
          <a:srcRect/>
          <a:stretch>
            <a:fillRect/>
          </a:stretch>
        </p:blipFill>
        <p:spPr bwMode="auto">
          <a:xfrm>
            <a:off x="838200" y="4953000"/>
            <a:ext cx="1058863" cy="1524000"/>
          </a:xfrm>
          <a:prstGeom prst="rect">
            <a:avLst/>
          </a:prstGeom>
          <a:noFill/>
          <a:ln w="9525">
            <a:noFill/>
            <a:miter lim="800000"/>
            <a:headEnd/>
            <a:tailEnd/>
          </a:ln>
        </p:spPr>
      </p:pic>
      <p:pic>
        <p:nvPicPr>
          <p:cNvPr id="2057" name="Picture 179" descr="Picture7"/>
          <p:cNvPicPr>
            <a:picLocks noChangeAspect="1" noChangeArrowheads="1" noCrop="1"/>
          </p:cNvPicPr>
          <p:nvPr/>
        </p:nvPicPr>
        <p:blipFill>
          <a:blip r:embed="rId6"/>
          <a:srcRect/>
          <a:stretch>
            <a:fillRect/>
          </a:stretch>
        </p:blipFill>
        <p:spPr bwMode="auto">
          <a:xfrm>
            <a:off x="5181600" y="4953000"/>
            <a:ext cx="1058863" cy="1524000"/>
          </a:xfrm>
          <a:prstGeom prst="rect">
            <a:avLst/>
          </a:prstGeom>
          <a:noFill/>
          <a:ln w="9525">
            <a:noFill/>
            <a:miter lim="800000"/>
            <a:headEnd/>
            <a:tailEnd/>
          </a:ln>
        </p:spPr>
      </p:pic>
      <p:pic>
        <p:nvPicPr>
          <p:cNvPr id="2058" name="Picture 180" descr="465af31824312"/>
          <p:cNvPicPr>
            <a:picLocks noChangeAspect="1" noChangeArrowheads="1" noCrop="1"/>
          </p:cNvPicPr>
          <p:nvPr/>
        </p:nvPicPr>
        <p:blipFill>
          <a:blip r:embed="rId5"/>
          <a:srcRect/>
          <a:stretch>
            <a:fillRect/>
          </a:stretch>
        </p:blipFill>
        <p:spPr bwMode="auto">
          <a:xfrm>
            <a:off x="1447800" y="4705350"/>
            <a:ext cx="1112838" cy="2152650"/>
          </a:xfrm>
          <a:prstGeom prst="rect">
            <a:avLst/>
          </a:prstGeom>
          <a:noFill/>
          <a:ln w="9525">
            <a:noFill/>
            <a:miter lim="800000"/>
            <a:headEnd/>
            <a:tailEnd/>
          </a:ln>
        </p:spPr>
      </p:pic>
      <p:pic>
        <p:nvPicPr>
          <p:cNvPr id="2059" name="Picture 181" descr="465af31824312"/>
          <p:cNvPicPr>
            <a:picLocks noChangeAspect="1" noChangeArrowheads="1" noCrop="1"/>
          </p:cNvPicPr>
          <p:nvPr/>
        </p:nvPicPr>
        <p:blipFill>
          <a:blip r:embed="rId5"/>
          <a:srcRect/>
          <a:stretch>
            <a:fillRect/>
          </a:stretch>
        </p:blipFill>
        <p:spPr bwMode="auto">
          <a:xfrm>
            <a:off x="2819400" y="4876800"/>
            <a:ext cx="1112838" cy="2152650"/>
          </a:xfrm>
          <a:prstGeom prst="rect">
            <a:avLst/>
          </a:prstGeom>
          <a:noFill/>
          <a:ln w="9525">
            <a:noFill/>
            <a:miter lim="800000"/>
            <a:headEnd/>
            <a:tailEnd/>
          </a:ln>
        </p:spPr>
      </p:pic>
      <p:pic>
        <p:nvPicPr>
          <p:cNvPr id="2060" name="Picture 182" descr="465af31824312"/>
          <p:cNvPicPr>
            <a:picLocks noChangeAspect="1" noChangeArrowheads="1" noCrop="1"/>
          </p:cNvPicPr>
          <p:nvPr/>
        </p:nvPicPr>
        <p:blipFill>
          <a:blip r:embed="rId5"/>
          <a:srcRect/>
          <a:stretch>
            <a:fillRect/>
          </a:stretch>
        </p:blipFill>
        <p:spPr bwMode="auto">
          <a:xfrm>
            <a:off x="5943600" y="4705350"/>
            <a:ext cx="1112838" cy="2152650"/>
          </a:xfrm>
          <a:prstGeom prst="rect">
            <a:avLst/>
          </a:prstGeom>
          <a:noFill/>
          <a:ln w="9525">
            <a:noFill/>
            <a:miter lim="800000"/>
            <a:headEnd/>
            <a:tailEnd/>
          </a:ln>
        </p:spPr>
      </p:pic>
      <p:pic>
        <p:nvPicPr>
          <p:cNvPr id="2061" name="Picture 184" descr="465af31824312"/>
          <p:cNvPicPr>
            <a:picLocks noChangeAspect="1" noChangeArrowheads="1" noCrop="1"/>
          </p:cNvPicPr>
          <p:nvPr/>
        </p:nvPicPr>
        <p:blipFill>
          <a:blip r:embed="rId5"/>
          <a:srcRect/>
          <a:stretch>
            <a:fillRect/>
          </a:stretch>
        </p:blipFill>
        <p:spPr bwMode="auto">
          <a:xfrm>
            <a:off x="3810000" y="4705350"/>
            <a:ext cx="1112838" cy="2152650"/>
          </a:xfrm>
          <a:prstGeom prst="rect">
            <a:avLst/>
          </a:prstGeom>
          <a:noFill/>
          <a:ln w="9525">
            <a:noFill/>
            <a:miter lim="800000"/>
            <a:headEnd/>
            <a:tailEnd/>
          </a:ln>
        </p:spPr>
      </p:pic>
      <p:pic>
        <p:nvPicPr>
          <p:cNvPr id="2062" name="Picture 185" descr="465af31824312"/>
          <p:cNvPicPr>
            <a:picLocks noChangeAspect="1" noChangeArrowheads="1" noCrop="1"/>
          </p:cNvPicPr>
          <p:nvPr/>
        </p:nvPicPr>
        <p:blipFill>
          <a:blip r:embed="rId5"/>
          <a:srcRect/>
          <a:stretch>
            <a:fillRect/>
          </a:stretch>
        </p:blipFill>
        <p:spPr bwMode="auto">
          <a:xfrm>
            <a:off x="7010400" y="4876800"/>
            <a:ext cx="1112838" cy="2152650"/>
          </a:xfrm>
          <a:prstGeom prst="rect">
            <a:avLst/>
          </a:prstGeom>
          <a:noFill/>
          <a:ln w="9525">
            <a:noFill/>
            <a:miter lim="800000"/>
            <a:headEnd/>
            <a:tailEnd/>
          </a:ln>
        </p:spPr>
      </p:pic>
      <p:sp>
        <p:nvSpPr>
          <p:cNvPr id="29" name="WordArt 6"/>
          <p:cNvSpPr>
            <a:spLocks noChangeArrowheads="1" noChangeShapeType="1" noTextEdit="1"/>
          </p:cNvSpPr>
          <p:nvPr/>
        </p:nvSpPr>
        <p:spPr bwMode="auto">
          <a:xfrm>
            <a:off x="1157288" y="990600"/>
            <a:ext cx="6843712" cy="5791200"/>
          </a:xfrm>
          <a:prstGeom prst="rect">
            <a:avLst/>
          </a:prstGeom>
        </p:spPr>
        <p:txBody>
          <a:bodyPr spcFirstLastPara="1" wrap="none" fromWordArt="1">
            <a:prstTxWarp prst="textArchUp">
              <a:avLst>
                <a:gd name="adj" fmla="val 10800004"/>
              </a:avLst>
            </a:prstTxWarp>
          </a:bodyPr>
          <a:lstStyle/>
          <a:p>
            <a:pPr algn="ctr"/>
            <a:r>
              <a:rPr lang="en-US"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ĐÔ THỊ VIỆT HƯNG</a:t>
            </a:r>
            <a:endParaRPr lang="en-US"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1" name="TextBox 30"/>
          <p:cNvSpPr txBox="1"/>
          <p:nvPr/>
        </p:nvSpPr>
        <p:spPr>
          <a:xfrm>
            <a:off x="533400" y="3505200"/>
            <a:ext cx="8229600" cy="1754326"/>
          </a:xfrm>
          <a:prstGeom prst="rect">
            <a:avLst/>
          </a:prstGeom>
          <a:noFill/>
        </p:spPr>
        <p:txBody>
          <a:bodyPr wrap="square">
            <a:spAutoFit/>
          </a:bodyPr>
          <a:lstStyle/>
          <a:p>
            <a:pPr algn="ctr">
              <a:defRPr/>
            </a:pPr>
            <a:endParaRPr lang="en-US" sz="2400"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endParaRPr>
          </a:p>
          <a:p>
            <a:pPr algn="ctr">
              <a:defRPr/>
            </a:pPr>
            <a:r>
              <a:rPr lang="en-US" sz="4200" b="1"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rPr>
              <a:t>NHIỆT LIỆT CHÀO MỪNG CÁC THẦY CÔ GIÁO VỀ DỰ GIỜ  </a:t>
            </a:r>
            <a:endParaRPr lang="en-US" sz="4200" b="1" kern="10" dirty="0">
              <a:ln w="9525">
                <a:solidFill>
                  <a:srgbClr val="FF0000"/>
                </a:solidFill>
                <a:round/>
                <a:headEnd/>
                <a:tailEnd/>
              </a:ln>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repeatCount="indefinite" fill="hold" grpId="0" nodeType="withEffect">
                                  <p:stCondLst>
                                    <p:cond delay="0"/>
                                  </p:stCondLst>
                                  <p:childTnLst>
                                    <p:animClr clrSpc="hsl" dir="cw">
                                      <p:cBhvr override="childStyle">
                                        <p:cTn id="6" dur="500" fill="hold"/>
                                        <p:tgtEl>
                                          <p:spTgt spid="29"/>
                                        </p:tgtEl>
                                        <p:attrNameLst>
                                          <p:attrName>style.color</p:attrName>
                                        </p:attrNameLst>
                                      </p:cBhvr>
                                      <p:by>
                                        <p:hsl h="0" s="-12549" l="-25098"/>
                                      </p:by>
                                    </p:animClr>
                                    <p:animClr clrSpc="hsl" dir="cw">
                                      <p:cBhvr>
                                        <p:cTn id="7" dur="500" fill="hold"/>
                                        <p:tgtEl>
                                          <p:spTgt spid="29"/>
                                        </p:tgtEl>
                                        <p:attrNameLst>
                                          <p:attrName>fillcolor</p:attrName>
                                        </p:attrNameLst>
                                      </p:cBhvr>
                                      <p:by>
                                        <p:hsl h="0" s="-12549" l="-25098"/>
                                      </p:by>
                                    </p:animClr>
                                    <p:animClr clrSpc="hsl" dir="cw">
                                      <p:cBhvr>
                                        <p:cTn id="8" dur="500" fill="hold"/>
                                        <p:tgtEl>
                                          <p:spTgt spid="29"/>
                                        </p:tgtEl>
                                        <p:attrNameLst>
                                          <p:attrName>stroke.color</p:attrName>
                                        </p:attrNameLst>
                                      </p:cBhvr>
                                      <p:by>
                                        <p:hsl h="0" s="-12549" l="-25098"/>
                                      </p:by>
                                    </p:animClr>
                                    <p:set>
                                      <p:cBhvr>
                                        <p:cTn id="9"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 y="1676400"/>
            <a:ext cx="8839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000" b="1">
                <a:solidFill>
                  <a:srgbClr val="000000"/>
                </a:solidFill>
              </a:rPr>
              <a:t>b. Con cá sấu này màu da xám ngoét như da cây bần, gai lưng mọc chừng ba đốt ngón tay, trông dễ sợ. </a:t>
            </a:r>
            <a:r>
              <a:rPr lang="en-US" sz="2000" b="1">
                <a:solidFill>
                  <a:srgbClr val="0070C0"/>
                </a:solidFill>
              </a:rPr>
              <a:t>Cái đuôi dài - bộ phận khỏe nhất của con vật kinh khủng dùng để tấn công - đã bị trói xếp vào bên mạng sườn.       </a:t>
            </a:r>
            <a:r>
              <a:rPr lang="en-US" sz="2000" b="1">
                <a:solidFill>
                  <a:srgbClr val="000000"/>
                </a:solidFill>
              </a:rPr>
              <a:t>                                                                               </a:t>
            </a:r>
            <a:r>
              <a:rPr lang="en-US" sz="2000" b="1" i="1">
                <a:solidFill>
                  <a:srgbClr val="FF0000"/>
                </a:solidFill>
              </a:rPr>
              <a:t>(</a:t>
            </a:r>
            <a:r>
              <a:rPr lang="en-US" b="1" i="1">
                <a:solidFill>
                  <a:srgbClr val="FF0000"/>
                </a:solidFill>
              </a:rPr>
              <a:t>Theo Đoàn Giỏi)</a:t>
            </a:r>
          </a:p>
        </p:txBody>
      </p:sp>
      <p:sp>
        <p:nvSpPr>
          <p:cNvPr id="19459" name="Text Box 3"/>
          <p:cNvSpPr txBox="1">
            <a:spLocks noChangeArrowheads="1"/>
          </p:cNvSpPr>
          <p:nvPr/>
        </p:nvSpPr>
        <p:spPr bwMode="auto">
          <a:xfrm>
            <a:off x="228600" y="381000"/>
            <a:ext cx="8763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a:solidFill>
                  <a:srgbClr val="000000"/>
                </a:solidFill>
              </a:rPr>
              <a:t>a. Thấy tôi sán đến gần, ông hỏi tôi:</a:t>
            </a:r>
          </a:p>
          <a:p>
            <a:pPr eaLnBrk="0" hangingPunct="0"/>
            <a:r>
              <a:rPr lang="en-US" sz="2000" b="1">
                <a:solidFill>
                  <a:srgbClr val="0070C0"/>
                </a:solidFill>
              </a:rPr>
              <a:t>-  Cháu con ai ?</a:t>
            </a:r>
          </a:p>
          <a:p>
            <a:pPr eaLnBrk="0" hangingPunct="0"/>
            <a:r>
              <a:rPr lang="en-US" sz="2000" b="1">
                <a:solidFill>
                  <a:srgbClr val="0070C0"/>
                </a:solidFill>
              </a:rPr>
              <a:t>-  Thưa ông, cháu là con ông Thư.</a:t>
            </a:r>
          </a:p>
          <a:p>
            <a:pPr algn="r" eaLnBrk="0" hangingPunct="0"/>
            <a:r>
              <a:rPr lang="en-US" sz="2000" b="1">
                <a:solidFill>
                  <a:srgbClr val="000000"/>
                </a:solidFill>
              </a:rPr>
              <a:t>				</a:t>
            </a:r>
            <a:r>
              <a:rPr lang="en-US" sz="2000" b="1" i="1" smtClean="0">
                <a:solidFill>
                  <a:srgbClr val="FF0000"/>
                </a:solidFill>
              </a:rPr>
              <a:t>(</a:t>
            </a:r>
            <a:r>
              <a:rPr lang="en-US" b="1" i="1" smtClean="0">
                <a:solidFill>
                  <a:srgbClr val="FF0000"/>
                </a:solidFill>
              </a:rPr>
              <a:t>Duy Khán)</a:t>
            </a:r>
            <a:endParaRPr lang="en-US" b="1" i="1">
              <a:solidFill>
                <a:srgbClr val="FF0000"/>
              </a:solidFill>
            </a:endParaRPr>
          </a:p>
        </p:txBody>
      </p:sp>
      <p:sp>
        <p:nvSpPr>
          <p:cNvPr id="19460" name="Text Box 4"/>
          <p:cNvSpPr txBox="1">
            <a:spLocks noChangeArrowheads="1"/>
          </p:cNvSpPr>
          <p:nvPr/>
        </p:nvSpPr>
        <p:spPr bwMode="auto">
          <a:xfrm>
            <a:off x="152400" y="3124200"/>
            <a:ext cx="88392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000" b="1">
                <a:solidFill>
                  <a:srgbClr val="000000"/>
                </a:solidFill>
              </a:rPr>
              <a:t>c. Để quạt điện được bền, người dùng nên thực hiện các biện pháp sau đây:</a:t>
            </a:r>
          </a:p>
          <a:p>
            <a:pPr algn="just" eaLnBrk="0" hangingPunct="0"/>
            <a:r>
              <a:rPr lang="en-US" sz="2000" b="1">
                <a:solidFill>
                  <a:srgbClr val="0070C0"/>
                </a:solidFill>
              </a:rPr>
              <a:t>- Trước khi bật quạt, đặt quạt nơi chắc chắn để chân quạt tiếp xúc đều với nền.</a:t>
            </a:r>
          </a:p>
          <a:p>
            <a:pPr algn="just" eaLnBrk="0" hangingPunct="0"/>
            <a:r>
              <a:rPr lang="en-US" sz="2000" b="1">
                <a:solidFill>
                  <a:srgbClr val="0070C0"/>
                </a:solidFill>
              </a:rPr>
              <a:t>-  Khi điện đã vào quạt, tránh để cánh quạt bị vướng víu, quạt không quay được sẽ làm nóng chảy cuộn dây trong quạt.</a:t>
            </a:r>
          </a:p>
          <a:p>
            <a:pPr algn="just" eaLnBrk="0" hangingPunct="0"/>
            <a:r>
              <a:rPr lang="en-US" sz="2000" b="1">
                <a:solidFill>
                  <a:srgbClr val="0070C0"/>
                </a:solidFill>
              </a:rPr>
              <a:t>-  Hằng năm, tra dầu mỡ vào ổ trục, bộ phận điều khiển hướng quay của quạt, nhưng không nên tra quá nhiều, vì dầu mỡ sẽ chảy vào trong làm hỏng dây trong quạt.</a:t>
            </a:r>
          </a:p>
          <a:p>
            <a:pPr algn="just" eaLnBrk="0" hangingPunct="0"/>
            <a:r>
              <a:rPr lang="en-US" sz="2000" b="1">
                <a:solidFill>
                  <a:srgbClr val="0070C0"/>
                </a:solidFill>
              </a:rPr>
              <a:t> - Khi không dùng, cất quạt vào nơi khô, mát, sạch sẽ, ít bụi bặm.</a:t>
            </a:r>
          </a:p>
          <a:p>
            <a:pPr algn="r" eaLnBrk="0" hangingPunct="0"/>
            <a:r>
              <a:rPr lang="en-US" sz="2000" b="1">
                <a:solidFill>
                  <a:srgbClr val="000000"/>
                </a:solidFill>
              </a:rPr>
              <a:t>				</a:t>
            </a:r>
            <a:r>
              <a:rPr lang="en-US" sz="2000" b="1" i="1">
                <a:solidFill>
                  <a:srgbClr val="FF0000"/>
                </a:solidFill>
              </a:rPr>
              <a:t>(</a:t>
            </a:r>
            <a:r>
              <a:rPr lang="en-US" b="1" i="1">
                <a:solidFill>
                  <a:srgbClr val="FF0000"/>
                </a:solidFill>
              </a:rPr>
              <a:t>Theo Phạm Đình </a:t>
            </a:r>
            <a:r>
              <a:rPr lang="en-US" b="1" i="1" smtClean="0">
                <a:solidFill>
                  <a:srgbClr val="FF0000"/>
                </a:solidFill>
              </a:rPr>
              <a:t>Chương</a:t>
            </a:r>
            <a:r>
              <a:rPr lang="en-US" b="1" i="1">
                <a:solidFill>
                  <a:srgbClr val="FF0000"/>
                </a:solidFill>
              </a:rPr>
              <a:t>)</a:t>
            </a:r>
          </a:p>
        </p:txBody>
      </p:sp>
    </p:spTree>
    <p:extLst>
      <p:ext uri="{BB962C8B-B14F-4D97-AF65-F5344CB8AC3E}">
        <p14:creationId xmlns:p14="http://schemas.microsoft.com/office/powerpoint/2010/main" val="3166881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542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16675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3093" name="Text Box 565"/>
          <p:cNvSpPr txBox="1">
            <a:spLocks noChangeArrowheads="1"/>
          </p:cNvSpPr>
          <p:nvPr/>
        </p:nvSpPr>
        <p:spPr bwMode="auto">
          <a:xfrm>
            <a:off x="3200400" y="1646961"/>
            <a:ext cx="3124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ct val="50000"/>
              </a:spcBef>
            </a:pPr>
            <a:r>
              <a:rPr lang="en-US" sz="3200" b="1" dirty="0" smtClean="0">
                <a:solidFill>
                  <a:srgbClr val="FF0000"/>
                </a:solidFill>
              </a:rPr>
              <a:t>III. </a:t>
            </a:r>
            <a:r>
              <a:rPr lang="en-US" sz="3200" b="1" dirty="0">
                <a:solidFill>
                  <a:srgbClr val="FF0000"/>
                </a:solidFill>
              </a:rPr>
              <a:t>LUYỆN TẬP</a:t>
            </a:r>
          </a:p>
        </p:txBody>
      </p:sp>
      <p:sp>
        <p:nvSpPr>
          <p:cNvPr id="23096" name="Text Box 568"/>
          <p:cNvSpPr txBox="1">
            <a:spLocks noChangeArrowheads="1"/>
          </p:cNvSpPr>
          <p:nvPr/>
        </p:nvSpPr>
        <p:spPr bwMode="auto">
          <a:xfrm>
            <a:off x="2514600" y="2819400"/>
            <a:ext cx="470361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dirty="0"/>
              <a:t>1) </a:t>
            </a:r>
            <a:r>
              <a:rPr lang="en-US" sz="3200" i="1" dirty="0" err="1"/>
              <a:t>Tìm</a:t>
            </a:r>
            <a:r>
              <a:rPr lang="en-US" sz="3200" i="1" dirty="0"/>
              <a:t> </a:t>
            </a:r>
            <a:r>
              <a:rPr lang="en-US" sz="3200" i="1" dirty="0" err="1"/>
              <a:t>dấu</a:t>
            </a:r>
            <a:r>
              <a:rPr lang="en-US" sz="3200" i="1" dirty="0"/>
              <a:t> </a:t>
            </a:r>
            <a:r>
              <a:rPr lang="en-US" sz="3200" i="1" dirty="0" err="1"/>
              <a:t>gạch</a:t>
            </a:r>
            <a:r>
              <a:rPr lang="en-US" sz="3200" i="1" dirty="0"/>
              <a:t> </a:t>
            </a:r>
            <a:r>
              <a:rPr lang="en-US" sz="3200" i="1" dirty="0" err="1"/>
              <a:t>ngang</a:t>
            </a:r>
            <a:r>
              <a:rPr lang="en-US" sz="3200" i="1" dirty="0"/>
              <a:t> </a:t>
            </a:r>
            <a:r>
              <a:rPr lang="en-US" sz="3200" i="1" dirty="0" err="1"/>
              <a:t>trong</a:t>
            </a:r>
            <a:r>
              <a:rPr lang="en-US" sz="3200" i="1" dirty="0"/>
              <a:t> </a:t>
            </a:r>
            <a:r>
              <a:rPr lang="en-US" sz="3200" i="1" dirty="0" err="1"/>
              <a:t>mẩu</a:t>
            </a:r>
            <a:r>
              <a:rPr lang="en-US" sz="3200" i="1" dirty="0"/>
              <a:t> </a:t>
            </a:r>
            <a:r>
              <a:rPr lang="en-US" sz="3200" i="1" dirty="0" err="1"/>
              <a:t>truyện</a:t>
            </a:r>
            <a:r>
              <a:rPr lang="en-US" sz="3200" i="1" dirty="0"/>
              <a:t> </a:t>
            </a:r>
            <a:r>
              <a:rPr lang="en-US" sz="3200" i="1" dirty="0" err="1"/>
              <a:t>dưới</a:t>
            </a:r>
            <a:r>
              <a:rPr lang="en-US" sz="3200" i="1" dirty="0"/>
              <a:t> </a:t>
            </a:r>
            <a:r>
              <a:rPr lang="en-US" sz="3200" i="1" dirty="0" err="1"/>
              <a:t>đây</a:t>
            </a:r>
            <a:r>
              <a:rPr lang="en-US" sz="3200" i="1" dirty="0"/>
              <a:t> </a:t>
            </a:r>
            <a:r>
              <a:rPr lang="en-US" sz="3200" i="1" dirty="0" err="1"/>
              <a:t>và</a:t>
            </a:r>
            <a:r>
              <a:rPr lang="en-US" sz="3200" i="1" dirty="0"/>
              <a:t> </a:t>
            </a:r>
            <a:r>
              <a:rPr lang="en-US" sz="3200" i="1" dirty="0" err="1"/>
              <a:t>nêu</a:t>
            </a:r>
            <a:r>
              <a:rPr lang="en-US" sz="3200" i="1" dirty="0"/>
              <a:t> </a:t>
            </a:r>
            <a:r>
              <a:rPr lang="en-US" sz="3200" i="1" dirty="0" err="1"/>
              <a:t>tác</a:t>
            </a:r>
            <a:r>
              <a:rPr lang="en-US" sz="3200" i="1" dirty="0"/>
              <a:t> </a:t>
            </a:r>
            <a:r>
              <a:rPr lang="en-US" sz="3200" i="1" dirty="0" err="1"/>
              <a:t>dụng</a:t>
            </a:r>
            <a:r>
              <a:rPr lang="en-US" sz="3200" i="1" dirty="0"/>
              <a:t> </a:t>
            </a:r>
            <a:r>
              <a:rPr lang="en-US" sz="3200" i="1" dirty="0" err="1"/>
              <a:t>của</a:t>
            </a:r>
            <a:r>
              <a:rPr lang="en-US" sz="3200" i="1" dirty="0"/>
              <a:t> </a:t>
            </a:r>
            <a:r>
              <a:rPr lang="en-US" sz="3200" i="1" dirty="0" err="1"/>
              <a:t>mỗi</a:t>
            </a:r>
            <a:r>
              <a:rPr lang="en-US" sz="3200" i="1" dirty="0"/>
              <a:t> </a:t>
            </a:r>
            <a:r>
              <a:rPr lang="en-US" sz="3200" i="1" dirty="0" err="1"/>
              <a:t>dấu</a:t>
            </a:r>
            <a:r>
              <a:rPr lang="en-US" sz="3200" i="1" dirty="0"/>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093">
                                            <p:txEl>
                                              <p:pRg st="0" end="0"/>
                                            </p:txEl>
                                          </p:spTgt>
                                        </p:tgtEl>
                                        <p:attrNameLst>
                                          <p:attrName>style.visibility</p:attrName>
                                        </p:attrNameLst>
                                      </p:cBhvr>
                                      <p:to>
                                        <p:strVal val="visible"/>
                                      </p:to>
                                    </p:set>
                                    <p:animEffect transition="in" filter="checkerboard(across)">
                                      <p:cBhvr>
                                        <p:cTn id="7" dur="500"/>
                                        <p:tgtEl>
                                          <p:spTgt spid="230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096"/>
                                        </p:tgtEl>
                                        <p:attrNameLst>
                                          <p:attrName>style.visibility</p:attrName>
                                        </p:attrNameLst>
                                      </p:cBhvr>
                                      <p:to>
                                        <p:strVal val="visible"/>
                                      </p:to>
                                    </p:set>
                                    <p:animEffect transition="in" filter="diamond(in)">
                                      <p:cBhvr>
                                        <p:cTn id="12" dur="2000"/>
                                        <p:tgtEl>
                                          <p:spTgt spid="23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9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3093" name="Text Box 565"/>
          <p:cNvSpPr txBox="1">
            <a:spLocks noChangeArrowheads="1"/>
          </p:cNvSpPr>
          <p:nvPr/>
        </p:nvSpPr>
        <p:spPr bwMode="auto">
          <a:xfrm>
            <a:off x="1302327" y="30112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ct val="50000"/>
              </a:spcBef>
            </a:pPr>
            <a:r>
              <a:rPr lang="en-US" sz="2800" b="1" dirty="0" smtClean="0">
                <a:solidFill>
                  <a:srgbClr val="000000"/>
                </a:solidFill>
              </a:rPr>
              <a:t>III. </a:t>
            </a:r>
            <a:r>
              <a:rPr lang="en-US" sz="2800" b="1" dirty="0">
                <a:solidFill>
                  <a:srgbClr val="000000"/>
                </a:solidFill>
              </a:rPr>
              <a:t>LUYỆN TẬP</a:t>
            </a:r>
          </a:p>
        </p:txBody>
      </p:sp>
      <p:sp>
        <p:nvSpPr>
          <p:cNvPr id="23096" name="Text Box 568"/>
          <p:cNvSpPr txBox="1">
            <a:spLocks noChangeArrowheads="1"/>
          </p:cNvSpPr>
          <p:nvPr/>
        </p:nvSpPr>
        <p:spPr bwMode="auto">
          <a:xfrm>
            <a:off x="1219200" y="838200"/>
            <a:ext cx="769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0000"/>
                </a:solidFill>
              </a:rPr>
              <a:t>1) </a:t>
            </a:r>
            <a:r>
              <a:rPr lang="en-US" sz="2800" i="1" u="sng" dirty="0" err="1">
                <a:solidFill>
                  <a:srgbClr val="FF0000"/>
                </a:solidFill>
              </a:rPr>
              <a:t>Tìm</a:t>
            </a:r>
            <a:r>
              <a:rPr lang="en-US" sz="2800" i="1" u="sng" dirty="0">
                <a:solidFill>
                  <a:srgbClr val="FF0000"/>
                </a:solidFill>
              </a:rPr>
              <a:t> </a:t>
            </a:r>
            <a:r>
              <a:rPr lang="en-US" sz="2800" i="1" u="sng" dirty="0" err="1">
                <a:solidFill>
                  <a:srgbClr val="FF0000"/>
                </a:solidFill>
              </a:rPr>
              <a:t>dấu</a:t>
            </a:r>
            <a:r>
              <a:rPr lang="en-US" sz="2800" i="1" u="sng" dirty="0">
                <a:solidFill>
                  <a:srgbClr val="FF0000"/>
                </a:solidFill>
              </a:rPr>
              <a:t> </a:t>
            </a:r>
            <a:r>
              <a:rPr lang="en-US" sz="2800" i="1" u="sng" dirty="0" err="1">
                <a:solidFill>
                  <a:srgbClr val="FF0000"/>
                </a:solidFill>
              </a:rPr>
              <a:t>gạch</a:t>
            </a:r>
            <a:r>
              <a:rPr lang="en-US" sz="2800" i="1" u="sng" dirty="0">
                <a:solidFill>
                  <a:srgbClr val="FF0000"/>
                </a:solidFill>
              </a:rPr>
              <a:t> </a:t>
            </a:r>
            <a:r>
              <a:rPr lang="en-US" sz="2800" i="1" u="sng" dirty="0" err="1">
                <a:solidFill>
                  <a:srgbClr val="FF0000"/>
                </a:solidFill>
              </a:rPr>
              <a:t>ngang</a:t>
            </a:r>
            <a:r>
              <a:rPr lang="en-US" sz="2800" i="1" u="sng" dirty="0">
                <a:solidFill>
                  <a:srgbClr val="FF0000"/>
                </a:solidFill>
              </a:rPr>
              <a:t> </a:t>
            </a:r>
            <a:r>
              <a:rPr lang="en-US" sz="2800" i="1" dirty="0" err="1">
                <a:solidFill>
                  <a:srgbClr val="000000"/>
                </a:solidFill>
              </a:rPr>
              <a:t>trong</a:t>
            </a:r>
            <a:r>
              <a:rPr lang="en-US" sz="2800" i="1" dirty="0">
                <a:solidFill>
                  <a:srgbClr val="000000"/>
                </a:solidFill>
              </a:rPr>
              <a:t> </a:t>
            </a:r>
            <a:r>
              <a:rPr lang="en-US" sz="2800" i="1" dirty="0" err="1">
                <a:solidFill>
                  <a:srgbClr val="000000"/>
                </a:solidFill>
              </a:rPr>
              <a:t>mẩu</a:t>
            </a:r>
            <a:r>
              <a:rPr lang="en-US" sz="2800" i="1" dirty="0">
                <a:solidFill>
                  <a:srgbClr val="000000"/>
                </a:solidFill>
              </a:rPr>
              <a:t> </a:t>
            </a:r>
            <a:r>
              <a:rPr lang="en-US" sz="2800" i="1" dirty="0" err="1">
                <a:solidFill>
                  <a:srgbClr val="000000"/>
                </a:solidFill>
              </a:rPr>
              <a:t>truyện</a:t>
            </a:r>
            <a:r>
              <a:rPr lang="en-US" sz="2800" i="1" dirty="0">
                <a:solidFill>
                  <a:srgbClr val="000000"/>
                </a:solidFill>
              </a:rPr>
              <a:t> </a:t>
            </a:r>
            <a:r>
              <a:rPr lang="en-US" sz="2800" i="1" dirty="0" err="1">
                <a:solidFill>
                  <a:srgbClr val="000000"/>
                </a:solidFill>
              </a:rPr>
              <a:t>dưới</a:t>
            </a:r>
            <a:r>
              <a:rPr lang="en-US" sz="2800" i="1" dirty="0">
                <a:solidFill>
                  <a:srgbClr val="000000"/>
                </a:solidFill>
              </a:rPr>
              <a:t> </a:t>
            </a:r>
            <a:r>
              <a:rPr lang="en-US" sz="2800" i="1" dirty="0" err="1">
                <a:solidFill>
                  <a:srgbClr val="000000"/>
                </a:solidFill>
              </a:rPr>
              <a:t>đây</a:t>
            </a:r>
            <a:r>
              <a:rPr lang="en-US" sz="2800" i="1" dirty="0">
                <a:solidFill>
                  <a:srgbClr val="000000"/>
                </a:solidFill>
              </a:rPr>
              <a:t> </a:t>
            </a:r>
            <a:r>
              <a:rPr lang="en-US" sz="2800" i="1" dirty="0" err="1">
                <a:solidFill>
                  <a:srgbClr val="000000"/>
                </a:solidFill>
              </a:rPr>
              <a:t>và</a:t>
            </a:r>
            <a:r>
              <a:rPr lang="en-US" sz="2800" i="1" dirty="0">
                <a:solidFill>
                  <a:srgbClr val="000000"/>
                </a:solidFill>
              </a:rPr>
              <a:t> </a:t>
            </a:r>
            <a:r>
              <a:rPr lang="en-US" sz="2800" i="1" u="sng" dirty="0" err="1">
                <a:solidFill>
                  <a:srgbClr val="FF0000"/>
                </a:solidFill>
              </a:rPr>
              <a:t>nêu</a:t>
            </a:r>
            <a:r>
              <a:rPr lang="en-US" sz="2800" i="1" u="sng" dirty="0">
                <a:solidFill>
                  <a:srgbClr val="FF0000"/>
                </a:solidFill>
              </a:rPr>
              <a:t> </a:t>
            </a:r>
            <a:r>
              <a:rPr lang="en-US" sz="2800" i="1" u="sng" dirty="0" err="1">
                <a:solidFill>
                  <a:srgbClr val="FF0000"/>
                </a:solidFill>
              </a:rPr>
              <a:t>tác</a:t>
            </a:r>
            <a:r>
              <a:rPr lang="en-US" sz="2800" i="1" u="sng" dirty="0">
                <a:solidFill>
                  <a:srgbClr val="FF0000"/>
                </a:solidFill>
              </a:rPr>
              <a:t> </a:t>
            </a:r>
            <a:r>
              <a:rPr lang="en-US" sz="2800" i="1" u="sng" dirty="0" err="1">
                <a:solidFill>
                  <a:srgbClr val="FF0000"/>
                </a:solidFill>
              </a:rPr>
              <a:t>dụng</a:t>
            </a:r>
            <a:r>
              <a:rPr lang="en-US" sz="2800" i="1" u="sng" dirty="0">
                <a:solidFill>
                  <a:srgbClr val="FF0000"/>
                </a:solidFill>
              </a:rPr>
              <a:t> </a:t>
            </a:r>
            <a:r>
              <a:rPr lang="en-US" sz="2800" i="1" dirty="0" err="1">
                <a:solidFill>
                  <a:srgbClr val="000000"/>
                </a:solidFill>
              </a:rPr>
              <a:t>của</a:t>
            </a:r>
            <a:r>
              <a:rPr lang="en-US" sz="2800" i="1" dirty="0">
                <a:solidFill>
                  <a:srgbClr val="000000"/>
                </a:solidFill>
              </a:rPr>
              <a:t> </a:t>
            </a:r>
            <a:r>
              <a:rPr lang="en-US" sz="2800" i="1" dirty="0" err="1">
                <a:solidFill>
                  <a:srgbClr val="000000"/>
                </a:solidFill>
              </a:rPr>
              <a:t>mỗi</a:t>
            </a:r>
            <a:r>
              <a:rPr lang="en-US" sz="2800" i="1" dirty="0">
                <a:solidFill>
                  <a:srgbClr val="000000"/>
                </a:solidFill>
              </a:rPr>
              <a:t> </a:t>
            </a:r>
            <a:r>
              <a:rPr lang="en-US" sz="2800" i="1" dirty="0" err="1">
                <a:solidFill>
                  <a:srgbClr val="000000"/>
                </a:solidFill>
              </a:rPr>
              <a:t>dấu</a:t>
            </a:r>
            <a:r>
              <a:rPr lang="en-US" sz="2800" i="1" dirty="0">
                <a:solidFill>
                  <a:srgbClr val="000000"/>
                </a:solidFill>
              </a:rPr>
              <a:t>.</a:t>
            </a:r>
            <a:endParaRPr lang="en-US" sz="2800" dirty="0">
              <a:solidFill>
                <a:srgbClr val="000000"/>
              </a:solidFill>
            </a:endParaRPr>
          </a:p>
        </p:txBody>
      </p:sp>
      <p:pic>
        <p:nvPicPr>
          <p:cNvPr id="23108" name="Picture 580" descr="IMG055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2667000"/>
            <a:ext cx="4953000" cy="3200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116" name="Group 588"/>
          <p:cNvGraphicFramePr>
            <a:graphicFrameLocks noGrp="1"/>
          </p:cNvGraphicFramePr>
          <p:nvPr>
            <p:extLst>
              <p:ext uri="{D42A27DB-BD31-4B8C-83A1-F6EECF244321}">
                <p14:modId xmlns:p14="http://schemas.microsoft.com/office/powerpoint/2010/main" val="2200730416"/>
              </p:ext>
            </p:extLst>
          </p:nvPr>
        </p:nvGraphicFramePr>
        <p:xfrm>
          <a:off x="2133600" y="1828801"/>
          <a:ext cx="4267200" cy="762000"/>
        </p:xfrm>
        <a:graphic>
          <a:graphicData uri="http://schemas.openxmlformats.org/drawingml/2006/table">
            <a:tbl>
              <a:tblPr/>
              <a:tblGrid>
                <a:gridCol w="4267200">
                  <a:extLst>
                    <a:ext uri="{9D8B030D-6E8A-4147-A177-3AD203B41FA5}">
                      <a16:colId xmlns:a16="http://schemas.microsoft.com/office/drawing/2014/main" xmlns="" val="20000"/>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cs typeface="Arial" charset="0"/>
                        </a:rPr>
                        <a:t>Quà</a:t>
                      </a:r>
                      <a:r>
                        <a:rPr kumimoji="0" lang="en-US" sz="2800" b="0" i="0" u="none" strike="noStrike" cap="none" normalizeH="0" baseline="0" dirty="0" smtClean="0">
                          <a:ln>
                            <a:noFill/>
                          </a:ln>
                          <a:solidFill>
                            <a:schemeClr val="tx1"/>
                          </a:solidFill>
                          <a:effectLst/>
                          <a:latin typeface="Arial" charset="0"/>
                          <a:cs typeface="Arial" charset="0"/>
                        </a:rPr>
                        <a:t> </a:t>
                      </a:r>
                      <a:r>
                        <a:rPr kumimoji="0" lang="en-US" sz="2800" b="0" i="0" u="none" strike="noStrike" cap="none" normalizeH="0" baseline="0" dirty="0" err="1" smtClean="0">
                          <a:ln>
                            <a:noFill/>
                          </a:ln>
                          <a:solidFill>
                            <a:schemeClr val="tx1"/>
                          </a:solidFill>
                          <a:effectLst/>
                          <a:latin typeface="Arial" charset="0"/>
                          <a:cs typeface="Arial" charset="0"/>
                        </a:rPr>
                        <a:t>tặng</a:t>
                      </a:r>
                      <a:r>
                        <a:rPr kumimoji="0" lang="en-US" sz="2800" b="0" i="0" u="none" strike="noStrike" cap="none" normalizeH="0" baseline="0" dirty="0" smtClean="0">
                          <a:ln>
                            <a:noFill/>
                          </a:ln>
                          <a:solidFill>
                            <a:schemeClr val="tx1"/>
                          </a:solidFill>
                          <a:effectLst/>
                          <a:latin typeface="Arial" charset="0"/>
                          <a:cs typeface="Arial" charset="0"/>
                        </a:rPr>
                        <a:t> cha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2971800" y="6096000"/>
            <a:ext cx="2819400" cy="381000"/>
          </a:xfrm>
          <a:prstGeom prst="rect">
            <a:avLst/>
          </a:prstGeom>
          <a:noFill/>
        </p:spPr>
        <p:txBody>
          <a:bodyPr wrap="square" rtlCol="0">
            <a:spAutoFit/>
          </a:bodyPr>
          <a:lstStyle/>
          <a:p>
            <a:pPr algn="ctr"/>
            <a:r>
              <a:rPr lang="en-US" b="1" i="1" smtClean="0"/>
              <a:t>Pa-xcan (1623-1662)</a:t>
            </a:r>
            <a:endParaRPr lang="en-US" b="1" i="1"/>
          </a:p>
        </p:txBody>
      </p:sp>
    </p:spTree>
    <p:extLst>
      <p:ext uri="{BB962C8B-B14F-4D97-AF65-F5344CB8AC3E}">
        <p14:creationId xmlns:p14="http://schemas.microsoft.com/office/powerpoint/2010/main" val="75108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228600" y="563940"/>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dirty="0" smtClean="0">
                <a:solidFill>
                  <a:srgbClr val="000000"/>
                </a:solidFill>
              </a:rPr>
              <a:t>1. </a:t>
            </a:r>
            <a:r>
              <a:rPr lang="en-US" sz="2400" dirty="0" err="1" smtClean="0">
                <a:solidFill>
                  <a:srgbClr val="000000"/>
                </a:solidFill>
              </a:rPr>
              <a:t>Một</a:t>
            </a:r>
            <a:r>
              <a:rPr lang="en-US" sz="2400" dirty="0" smtClean="0">
                <a:solidFill>
                  <a:srgbClr val="000000"/>
                </a:solidFill>
              </a:rPr>
              <a:t> </a:t>
            </a:r>
            <a:r>
              <a:rPr lang="en-US" sz="2400" dirty="0" err="1">
                <a:solidFill>
                  <a:srgbClr val="000000"/>
                </a:solidFill>
              </a:rPr>
              <a:t>bữa</a:t>
            </a:r>
            <a:r>
              <a:rPr lang="en-US" sz="2400" dirty="0">
                <a:solidFill>
                  <a:srgbClr val="000000"/>
                </a:solidFill>
              </a:rPr>
              <a:t> Pa-</a:t>
            </a:r>
            <a:r>
              <a:rPr lang="en-US" sz="2400" dirty="0" err="1">
                <a:solidFill>
                  <a:srgbClr val="000000"/>
                </a:solidFill>
              </a:rPr>
              <a:t>xcan</a:t>
            </a:r>
            <a:r>
              <a:rPr lang="en-US" sz="2400" dirty="0">
                <a:solidFill>
                  <a:srgbClr val="000000"/>
                </a:solidFill>
              </a:rPr>
              <a:t> </a:t>
            </a:r>
            <a:r>
              <a:rPr lang="en-US" sz="2400" dirty="0" err="1">
                <a:solidFill>
                  <a:srgbClr val="000000"/>
                </a:solidFill>
              </a:rPr>
              <a:t>đi</a:t>
            </a:r>
            <a:r>
              <a:rPr lang="en-US" sz="2400" dirty="0">
                <a:solidFill>
                  <a:srgbClr val="000000"/>
                </a:solidFill>
              </a:rPr>
              <a:t> </a:t>
            </a:r>
            <a:r>
              <a:rPr lang="en-US" sz="2400" dirty="0" err="1">
                <a:solidFill>
                  <a:srgbClr val="000000"/>
                </a:solidFill>
              </a:rPr>
              <a:t>đâu</a:t>
            </a:r>
            <a:r>
              <a:rPr lang="en-US" sz="2400" dirty="0">
                <a:solidFill>
                  <a:srgbClr val="000000"/>
                </a:solidFill>
              </a:rPr>
              <a:t> </a:t>
            </a:r>
            <a:r>
              <a:rPr lang="en-US" sz="2400" dirty="0" err="1">
                <a:solidFill>
                  <a:srgbClr val="000000"/>
                </a:solidFill>
              </a:rPr>
              <a:t>về</a:t>
            </a:r>
            <a:r>
              <a:rPr lang="en-US" sz="2400" dirty="0">
                <a:solidFill>
                  <a:srgbClr val="000000"/>
                </a:solidFill>
              </a:rPr>
              <a:t> </a:t>
            </a:r>
            <a:r>
              <a:rPr lang="en-US" sz="2400" dirty="0" err="1">
                <a:solidFill>
                  <a:srgbClr val="000000"/>
                </a:solidFill>
              </a:rPr>
              <a:t>khuya</a:t>
            </a:r>
            <a:r>
              <a:rPr lang="en-US" sz="2400" dirty="0">
                <a:solidFill>
                  <a:srgbClr val="000000"/>
                </a:solidFill>
              </a:rPr>
              <a:t> </a:t>
            </a:r>
            <a:r>
              <a:rPr lang="en-US" sz="2400" dirty="0" err="1">
                <a:solidFill>
                  <a:srgbClr val="000000"/>
                </a:solidFill>
              </a:rPr>
              <a:t>thấy</a:t>
            </a:r>
            <a:r>
              <a:rPr lang="en-US" sz="2400" dirty="0">
                <a:solidFill>
                  <a:srgbClr val="000000"/>
                </a:solidFill>
              </a:rPr>
              <a:t> </a:t>
            </a:r>
            <a:r>
              <a:rPr lang="en-US" sz="2400" dirty="0" err="1">
                <a:solidFill>
                  <a:srgbClr val="000000"/>
                </a:solidFill>
              </a:rPr>
              <a:t>bố</a:t>
            </a:r>
            <a:r>
              <a:rPr lang="en-US" sz="2400" dirty="0">
                <a:solidFill>
                  <a:srgbClr val="000000"/>
                </a:solidFill>
              </a:rPr>
              <a:t> </a:t>
            </a:r>
            <a:r>
              <a:rPr lang="en-US" sz="2400" dirty="0" err="1">
                <a:solidFill>
                  <a:srgbClr val="000000"/>
                </a:solidFill>
              </a:rPr>
              <a:t>mình</a:t>
            </a:r>
            <a:r>
              <a:rPr lang="en-US" sz="2400" dirty="0">
                <a:solidFill>
                  <a:srgbClr val="000000"/>
                </a:solidFill>
              </a:rPr>
              <a:t> - </a:t>
            </a:r>
            <a:r>
              <a:rPr lang="en-US" sz="2400" dirty="0" err="1">
                <a:solidFill>
                  <a:srgbClr val="000000"/>
                </a:solidFill>
              </a:rPr>
              <a:t>một</a:t>
            </a:r>
            <a:r>
              <a:rPr lang="en-US" sz="2400" dirty="0">
                <a:solidFill>
                  <a:srgbClr val="000000"/>
                </a:solidFill>
              </a:rPr>
              <a:t> </a:t>
            </a:r>
            <a:r>
              <a:rPr lang="en-US" sz="2400" dirty="0" err="1">
                <a:solidFill>
                  <a:srgbClr val="000000"/>
                </a:solidFill>
              </a:rPr>
              <a:t>viên</a:t>
            </a:r>
            <a:r>
              <a:rPr lang="en-US" sz="2400" dirty="0">
                <a:solidFill>
                  <a:srgbClr val="000000"/>
                </a:solidFill>
              </a:rPr>
              <a:t> </a:t>
            </a:r>
            <a:r>
              <a:rPr lang="en-US" sz="2400" dirty="0" err="1">
                <a:solidFill>
                  <a:srgbClr val="000000"/>
                </a:solidFill>
              </a:rPr>
              <a:t>chức</a:t>
            </a:r>
            <a:r>
              <a:rPr lang="en-US" sz="2400" dirty="0">
                <a:solidFill>
                  <a:srgbClr val="000000"/>
                </a:solidFill>
              </a:rPr>
              <a:t> </a:t>
            </a:r>
            <a:r>
              <a:rPr lang="en-US" sz="2400" dirty="0" err="1">
                <a:solidFill>
                  <a:srgbClr val="000000"/>
                </a:solidFill>
              </a:rPr>
              <a:t>tài</a:t>
            </a:r>
            <a:r>
              <a:rPr lang="en-US" sz="2400" dirty="0">
                <a:solidFill>
                  <a:srgbClr val="000000"/>
                </a:solidFill>
              </a:rPr>
              <a:t> </a:t>
            </a:r>
            <a:r>
              <a:rPr lang="en-US" sz="2400" dirty="0" err="1">
                <a:solidFill>
                  <a:srgbClr val="000000"/>
                </a:solidFill>
              </a:rPr>
              <a:t>chính</a:t>
            </a:r>
            <a:r>
              <a:rPr lang="en-US" sz="2400" dirty="0">
                <a:solidFill>
                  <a:srgbClr val="000000"/>
                </a:solidFill>
              </a:rPr>
              <a:t> - </a:t>
            </a:r>
            <a:r>
              <a:rPr lang="en-US" sz="2400" dirty="0" err="1">
                <a:solidFill>
                  <a:srgbClr val="000000"/>
                </a:solidFill>
              </a:rPr>
              <a:t>vẫn</a:t>
            </a:r>
            <a:r>
              <a:rPr lang="en-US" sz="2400" dirty="0">
                <a:solidFill>
                  <a:srgbClr val="000000"/>
                </a:solidFill>
              </a:rPr>
              <a:t> </a:t>
            </a:r>
            <a:r>
              <a:rPr lang="en-US" sz="2400" dirty="0" err="1">
                <a:solidFill>
                  <a:srgbClr val="000000"/>
                </a:solidFill>
              </a:rPr>
              <a:t>cặm</a:t>
            </a:r>
            <a:r>
              <a:rPr lang="en-US" sz="2400" dirty="0">
                <a:solidFill>
                  <a:srgbClr val="000000"/>
                </a:solidFill>
              </a:rPr>
              <a:t> </a:t>
            </a:r>
            <a:r>
              <a:rPr lang="en-US" sz="2400" dirty="0" err="1">
                <a:solidFill>
                  <a:srgbClr val="000000"/>
                </a:solidFill>
              </a:rPr>
              <a:t>cụi</a:t>
            </a:r>
            <a:r>
              <a:rPr lang="en-US" sz="2400" dirty="0">
                <a:solidFill>
                  <a:srgbClr val="000000"/>
                </a:solidFill>
              </a:rPr>
              <a:t> </a:t>
            </a:r>
            <a:r>
              <a:rPr lang="en-US" sz="2400" dirty="0" err="1">
                <a:solidFill>
                  <a:srgbClr val="000000"/>
                </a:solidFill>
              </a:rPr>
              <a:t>trước</a:t>
            </a:r>
            <a:r>
              <a:rPr lang="en-US" sz="2400" dirty="0">
                <a:solidFill>
                  <a:srgbClr val="000000"/>
                </a:solidFill>
              </a:rPr>
              <a:t> </a:t>
            </a:r>
            <a:r>
              <a:rPr lang="en-US" sz="2400" dirty="0" err="1">
                <a:solidFill>
                  <a:srgbClr val="000000"/>
                </a:solidFill>
              </a:rPr>
              <a:t>bàn</a:t>
            </a:r>
            <a:r>
              <a:rPr lang="en-US" sz="2400" dirty="0">
                <a:solidFill>
                  <a:srgbClr val="000000"/>
                </a:solidFill>
              </a:rPr>
              <a:t> </a:t>
            </a:r>
            <a:r>
              <a:rPr lang="en-US" sz="2400" dirty="0" err="1">
                <a:solidFill>
                  <a:srgbClr val="000000"/>
                </a:solidFill>
              </a:rPr>
              <a:t>làm</a:t>
            </a:r>
            <a:r>
              <a:rPr lang="en-US" sz="2400" dirty="0">
                <a:solidFill>
                  <a:srgbClr val="000000"/>
                </a:solidFill>
              </a:rPr>
              <a:t> </a:t>
            </a:r>
            <a:r>
              <a:rPr lang="en-US" sz="2400" dirty="0" err="1">
                <a:solidFill>
                  <a:srgbClr val="000000"/>
                </a:solidFill>
              </a:rPr>
              <a:t>việc</a:t>
            </a:r>
            <a:r>
              <a:rPr lang="en-US" sz="2400" dirty="0">
                <a:solidFill>
                  <a:srgbClr val="000000"/>
                </a:solidFill>
              </a:rPr>
              <a:t>. Anh </a:t>
            </a:r>
            <a:r>
              <a:rPr lang="en-US" sz="2400" dirty="0" err="1">
                <a:solidFill>
                  <a:srgbClr val="000000"/>
                </a:solidFill>
              </a:rPr>
              <a:t>rón</a:t>
            </a:r>
            <a:r>
              <a:rPr lang="en-US" sz="2400" dirty="0">
                <a:solidFill>
                  <a:srgbClr val="000000"/>
                </a:solidFill>
              </a:rPr>
              <a:t> </a:t>
            </a:r>
            <a:r>
              <a:rPr lang="en-US" sz="2400" dirty="0" err="1">
                <a:solidFill>
                  <a:srgbClr val="000000"/>
                </a:solidFill>
              </a:rPr>
              <a:t>rén</a:t>
            </a:r>
            <a:r>
              <a:rPr lang="en-US" sz="2400" dirty="0">
                <a:solidFill>
                  <a:srgbClr val="000000"/>
                </a:solidFill>
              </a:rPr>
              <a:t> </a:t>
            </a:r>
            <a:r>
              <a:rPr lang="en-US" sz="2400" dirty="0" err="1">
                <a:solidFill>
                  <a:srgbClr val="000000"/>
                </a:solidFill>
              </a:rPr>
              <a:t>lại</a:t>
            </a:r>
            <a:r>
              <a:rPr lang="en-US" sz="2400" dirty="0">
                <a:solidFill>
                  <a:srgbClr val="000000"/>
                </a:solidFill>
              </a:rPr>
              <a:t> </a:t>
            </a:r>
            <a:r>
              <a:rPr lang="en-US" sz="2400" dirty="0" err="1">
                <a:solidFill>
                  <a:srgbClr val="000000"/>
                </a:solidFill>
              </a:rPr>
              <a:t>gần</a:t>
            </a:r>
            <a:r>
              <a:rPr lang="en-US" sz="2400" dirty="0">
                <a:solidFill>
                  <a:srgbClr val="000000"/>
                </a:solidFill>
              </a:rPr>
              <a:t>. </a:t>
            </a:r>
            <a:r>
              <a:rPr lang="en-US" sz="2400" dirty="0" err="1">
                <a:solidFill>
                  <a:srgbClr val="000000"/>
                </a:solidFill>
              </a:rPr>
              <a:t>Ông</a:t>
            </a:r>
            <a:r>
              <a:rPr lang="en-US" sz="2400" dirty="0">
                <a:solidFill>
                  <a:srgbClr val="000000"/>
                </a:solidFill>
              </a:rPr>
              <a:t> </a:t>
            </a:r>
            <a:r>
              <a:rPr lang="en-US" sz="2400" dirty="0" err="1">
                <a:solidFill>
                  <a:srgbClr val="000000"/>
                </a:solidFill>
              </a:rPr>
              <a:t>bố</a:t>
            </a:r>
            <a:r>
              <a:rPr lang="en-US" sz="2400" dirty="0">
                <a:solidFill>
                  <a:srgbClr val="000000"/>
                </a:solidFill>
              </a:rPr>
              <a:t> </a:t>
            </a:r>
            <a:r>
              <a:rPr lang="en-US" sz="2400" dirty="0" err="1">
                <a:solidFill>
                  <a:srgbClr val="000000"/>
                </a:solidFill>
              </a:rPr>
              <a:t>vẫn</a:t>
            </a:r>
            <a:r>
              <a:rPr lang="en-US" sz="2400" dirty="0">
                <a:solidFill>
                  <a:srgbClr val="000000"/>
                </a:solidFill>
              </a:rPr>
              <a:t> </a:t>
            </a:r>
            <a:r>
              <a:rPr lang="en-US" sz="2400" dirty="0" err="1">
                <a:solidFill>
                  <a:srgbClr val="000000"/>
                </a:solidFill>
              </a:rPr>
              <a:t>mải</a:t>
            </a:r>
            <a:r>
              <a:rPr lang="en-US" sz="2400" dirty="0">
                <a:solidFill>
                  <a:srgbClr val="000000"/>
                </a:solidFill>
              </a:rPr>
              <a:t> </a:t>
            </a:r>
            <a:r>
              <a:rPr lang="en-US" sz="2400" dirty="0" err="1">
                <a:solidFill>
                  <a:srgbClr val="000000"/>
                </a:solidFill>
              </a:rPr>
              <a:t>mê</a:t>
            </a:r>
            <a:r>
              <a:rPr lang="en-US" sz="2400" dirty="0">
                <a:solidFill>
                  <a:srgbClr val="000000"/>
                </a:solidFill>
              </a:rPr>
              <a:t> </a:t>
            </a:r>
            <a:r>
              <a:rPr lang="en-US" sz="2400" dirty="0" err="1">
                <a:solidFill>
                  <a:srgbClr val="000000"/>
                </a:solidFill>
              </a:rPr>
              <a:t>với</a:t>
            </a:r>
            <a:r>
              <a:rPr lang="en-US" sz="2400" dirty="0">
                <a:solidFill>
                  <a:srgbClr val="000000"/>
                </a:solidFill>
              </a:rPr>
              <a:t> </a:t>
            </a:r>
            <a:r>
              <a:rPr lang="en-US" sz="2400" dirty="0" err="1">
                <a:solidFill>
                  <a:srgbClr val="000000"/>
                </a:solidFill>
              </a:rPr>
              <a:t>những</a:t>
            </a:r>
            <a:r>
              <a:rPr lang="en-US" sz="2400" dirty="0">
                <a:solidFill>
                  <a:srgbClr val="000000"/>
                </a:solidFill>
              </a:rPr>
              <a:t> con </a:t>
            </a:r>
            <a:r>
              <a:rPr lang="en-US" sz="2400" dirty="0" err="1">
                <a:solidFill>
                  <a:srgbClr val="000000"/>
                </a:solidFill>
              </a:rPr>
              <a:t>số</a:t>
            </a:r>
            <a:r>
              <a:rPr lang="en-US" sz="2400" dirty="0">
                <a:solidFill>
                  <a:srgbClr val="000000"/>
                </a:solidFill>
              </a:rPr>
              <a:t>: </a:t>
            </a:r>
            <a:r>
              <a:rPr lang="en-US" sz="2400" dirty="0" err="1">
                <a:solidFill>
                  <a:srgbClr val="000000"/>
                </a:solidFill>
              </a:rPr>
              <a:t>Ông</a:t>
            </a:r>
            <a:r>
              <a:rPr lang="en-US" sz="2400" dirty="0">
                <a:solidFill>
                  <a:srgbClr val="000000"/>
                </a:solidFill>
              </a:rPr>
              <a:t> </a:t>
            </a:r>
            <a:r>
              <a:rPr lang="en-US" sz="2400" dirty="0" err="1">
                <a:solidFill>
                  <a:srgbClr val="000000"/>
                </a:solidFill>
              </a:rPr>
              <a:t>đang</a:t>
            </a:r>
            <a:r>
              <a:rPr lang="en-US" sz="2400" dirty="0">
                <a:solidFill>
                  <a:srgbClr val="000000"/>
                </a:solidFill>
              </a:rPr>
              <a:t> </a:t>
            </a:r>
            <a:r>
              <a:rPr lang="en-US" sz="2400" dirty="0" err="1">
                <a:solidFill>
                  <a:srgbClr val="000000"/>
                </a:solidFill>
              </a:rPr>
              <a:t>phải</a:t>
            </a:r>
            <a:r>
              <a:rPr lang="en-US" sz="2400" dirty="0">
                <a:solidFill>
                  <a:srgbClr val="000000"/>
                </a:solidFill>
              </a:rPr>
              <a:t> </a:t>
            </a:r>
            <a:r>
              <a:rPr lang="en-US" sz="2400" dirty="0" err="1">
                <a:solidFill>
                  <a:srgbClr val="000000"/>
                </a:solidFill>
              </a:rPr>
              <a:t>kiểm</a:t>
            </a:r>
            <a:r>
              <a:rPr lang="en-US" sz="2400" dirty="0">
                <a:solidFill>
                  <a:srgbClr val="000000"/>
                </a:solidFill>
              </a:rPr>
              <a:t> </a:t>
            </a:r>
            <a:r>
              <a:rPr lang="en-US" sz="2400" dirty="0" err="1">
                <a:solidFill>
                  <a:srgbClr val="000000"/>
                </a:solidFill>
              </a:rPr>
              <a:t>tra</a:t>
            </a:r>
            <a:r>
              <a:rPr lang="en-US" sz="2400" dirty="0">
                <a:solidFill>
                  <a:srgbClr val="000000"/>
                </a:solidFill>
              </a:rPr>
              <a:t> </a:t>
            </a:r>
            <a:r>
              <a:rPr lang="en-US" sz="2400" dirty="0" err="1">
                <a:solidFill>
                  <a:srgbClr val="000000"/>
                </a:solidFill>
              </a:rPr>
              <a:t>sổ</a:t>
            </a:r>
            <a:r>
              <a:rPr lang="en-US" sz="2400" dirty="0">
                <a:solidFill>
                  <a:srgbClr val="000000"/>
                </a:solidFill>
              </a:rPr>
              <a:t> </a:t>
            </a:r>
            <a:r>
              <a:rPr lang="en-US" sz="2400" dirty="0" err="1">
                <a:solidFill>
                  <a:srgbClr val="000000"/>
                </a:solidFill>
              </a:rPr>
              <a:t>sách</a:t>
            </a:r>
            <a:r>
              <a:rPr lang="en-US" sz="2400" dirty="0">
                <a:solidFill>
                  <a:srgbClr val="000000"/>
                </a:solidFill>
              </a:rPr>
              <a:t>.</a:t>
            </a:r>
            <a:endParaRPr lang="en-US" dirty="0">
              <a:solidFill>
                <a:srgbClr val="000000"/>
              </a:solidFill>
            </a:endParaRPr>
          </a:p>
        </p:txBody>
      </p:sp>
      <p:sp>
        <p:nvSpPr>
          <p:cNvPr id="24592" name="Text Box 16"/>
          <p:cNvSpPr txBox="1">
            <a:spLocks noChangeArrowheads="1"/>
          </p:cNvSpPr>
          <p:nvPr/>
        </p:nvSpPr>
        <p:spPr bwMode="auto">
          <a:xfrm>
            <a:off x="228600" y="2011740"/>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smtClean="0">
                <a:solidFill>
                  <a:srgbClr val="000000"/>
                </a:solidFill>
              </a:rPr>
              <a:t>2. “Những </a:t>
            </a:r>
            <a:r>
              <a:rPr lang="en-US" sz="2400">
                <a:solidFill>
                  <a:srgbClr val="000000"/>
                </a:solidFill>
              </a:rPr>
              <a:t>dãy tính cộng hàng ngàn con số, một công việc buồn tẻ làm sao !” - Pa-xcan nghĩ thầm. Trong óc chàng sinh viên trẻ tuổi chợt lóe lên một tia sáng. Anh lặng lẽ rút về phòng mình và vạch ra một sơ đồ gì đó lên giấy.</a:t>
            </a:r>
            <a:endParaRPr lang="en-US" sz="2400" b="1">
              <a:solidFill>
                <a:srgbClr val="000000"/>
              </a:solidFill>
            </a:endParaRPr>
          </a:p>
        </p:txBody>
      </p:sp>
      <p:sp>
        <p:nvSpPr>
          <p:cNvPr id="24593" name="Text Box 17"/>
          <p:cNvSpPr txBox="1">
            <a:spLocks noChangeArrowheads="1"/>
          </p:cNvSpPr>
          <p:nvPr/>
        </p:nvSpPr>
        <p:spPr bwMode="auto">
          <a:xfrm>
            <a:off x="228600" y="3441680"/>
            <a:ext cx="8915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smtClean="0">
                <a:solidFill>
                  <a:srgbClr val="000000"/>
                </a:solidFill>
              </a:rPr>
              <a:t>3. Mươi </a:t>
            </a:r>
            <a:r>
              <a:rPr lang="en-US" sz="2400">
                <a:solidFill>
                  <a:srgbClr val="000000"/>
                </a:solidFill>
              </a:rPr>
              <a:t>hôm sau, ông bố ngạc nhiên thấy con ôm một vật gì kỳ lạ đặt trước bàn mình.</a:t>
            </a:r>
            <a:br>
              <a:rPr lang="en-US" sz="2400">
                <a:solidFill>
                  <a:srgbClr val="000000"/>
                </a:solidFill>
              </a:rPr>
            </a:br>
            <a:r>
              <a:rPr lang="en-US" sz="2400">
                <a:solidFill>
                  <a:srgbClr val="000000"/>
                </a:solidFill>
              </a:rPr>
              <a:t>- Con hi vọng món quà nhỏ này có thể làm bố bớt nhức đầu vì những con tính - Pa-xcan nói.</a:t>
            </a:r>
            <a:br>
              <a:rPr lang="en-US" sz="2400">
                <a:solidFill>
                  <a:srgbClr val="000000"/>
                </a:solidFill>
              </a:rPr>
            </a:br>
            <a:r>
              <a:rPr lang="en-US" sz="2400">
                <a:solidFill>
                  <a:srgbClr val="000000"/>
                </a:solidFill>
              </a:rPr>
              <a:t>Thì ra đó là một thứ máy tính cộng trừ mà Pa-xcan đã đặt hết tình cảm của người con vào việc chế tạo. Đó chính là cái máy tính đầu tiên trên thế giới, tổ tiên của những chiếc máy tính điện tử hiện đại.</a:t>
            </a:r>
            <a:r>
              <a:rPr lang="en-US" sz="2400">
                <a:solidFill>
                  <a:srgbClr val="000000"/>
                </a:solidFill>
                <a:hlinkClick r:id="rId3" action="ppaction://hlinksldjump"/>
              </a:rPr>
              <a:t/>
            </a:r>
            <a:br>
              <a:rPr lang="en-US" sz="2400">
                <a:solidFill>
                  <a:srgbClr val="000000"/>
                </a:solidFill>
                <a:hlinkClick r:id="rId3" action="ppaction://hlinksldjump"/>
              </a:rPr>
            </a:br>
            <a:r>
              <a:rPr lang="en-US" sz="2400">
                <a:solidFill>
                  <a:srgbClr val="000000"/>
                </a:solidFill>
              </a:rPr>
              <a:t>                                                   </a:t>
            </a:r>
            <a:r>
              <a:rPr lang="en-US" sz="1600" i="1">
                <a:solidFill>
                  <a:srgbClr val="000000"/>
                </a:solidFill>
              </a:rPr>
              <a:t>Theo </a:t>
            </a:r>
            <a:r>
              <a:rPr lang="en-US" sz="1600" b="1">
                <a:solidFill>
                  <a:srgbClr val="000000"/>
                </a:solidFill>
              </a:rPr>
              <a:t>LÊ NGUYÊN LONG, PHẠM NGỌC TOÀN</a:t>
            </a:r>
            <a:endParaRPr lang="en-US" sz="1600">
              <a:solidFill>
                <a:srgbClr val="000000"/>
              </a:solidFill>
            </a:endParaRPr>
          </a:p>
        </p:txBody>
      </p:sp>
      <p:sp>
        <p:nvSpPr>
          <p:cNvPr id="5" name="TextBox 4"/>
          <p:cNvSpPr txBox="1"/>
          <p:nvPr/>
        </p:nvSpPr>
        <p:spPr>
          <a:xfrm>
            <a:off x="2895600" y="24825"/>
            <a:ext cx="3886200" cy="584775"/>
          </a:xfrm>
          <a:prstGeom prst="rect">
            <a:avLst/>
          </a:prstGeom>
          <a:noFill/>
        </p:spPr>
        <p:txBody>
          <a:bodyPr wrap="square" rtlCol="0">
            <a:spAutoFit/>
          </a:bodyPr>
          <a:lstStyle/>
          <a:p>
            <a:r>
              <a:rPr lang="en-US" sz="3200" b="1" smtClean="0">
                <a:solidFill>
                  <a:srgbClr val="000000"/>
                </a:solidFill>
              </a:rPr>
              <a:t>Quà tặng cha</a:t>
            </a:r>
            <a:endParaRPr lang="en-US" sz="3200" b="1">
              <a:solidFill>
                <a:srgbClr val="000000"/>
              </a:solidFill>
            </a:endParaRPr>
          </a:p>
        </p:txBody>
      </p:sp>
      <p:sp>
        <p:nvSpPr>
          <p:cNvPr id="6" name="Oval 28"/>
          <p:cNvSpPr>
            <a:spLocks noChangeArrowheads="1"/>
          </p:cNvSpPr>
          <p:nvPr/>
        </p:nvSpPr>
        <p:spPr bwMode="auto">
          <a:xfrm>
            <a:off x="7467600" y="6096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28"/>
          <p:cNvSpPr>
            <a:spLocks noChangeArrowheads="1"/>
          </p:cNvSpPr>
          <p:nvPr/>
        </p:nvSpPr>
        <p:spPr bwMode="auto">
          <a:xfrm>
            <a:off x="2209800" y="9906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28"/>
          <p:cNvSpPr>
            <a:spLocks noChangeArrowheads="1"/>
          </p:cNvSpPr>
          <p:nvPr/>
        </p:nvSpPr>
        <p:spPr bwMode="auto">
          <a:xfrm>
            <a:off x="1981200" y="24384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28"/>
          <p:cNvSpPr>
            <a:spLocks noChangeArrowheads="1"/>
          </p:cNvSpPr>
          <p:nvPr/>
        </p:nvSpPr>
        <p:spPr bwMode="auto">
          <a:xfrm>
            <a:off x="152400" y="41910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28"/>
          <p:cNvSpPr>
            <a:spLocks noChangeArrowheads="1"/>
          </p:cNvSpPr>
          <p:nvPr/>
        </p:nvSpPr>
        <p:spPr bwMode="auto">
          <a:xfrm>
            <a:off x="2286000" y="45720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789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mph" presetSubtype="0" fill="hold" grpId="1" nodeType="clickEffect">
                                  <p:stCondLst>
                                    <p:cond delay="0"/>
                                  </p:stCondLst>
                                  <p:childTnLst>
                                    <p:animClr clrSpc="hsl" dir="cw">
                                      <p:cBhvr override="childStyle">
                                        <p:cTn id="11" dur="500" fill="hold"/>
                                        <p:tgtEl>
                                          <p:spTgt spid="6"/>
                                        </p:tgtEl>
                                        <p:attrNameLst>
                                          <p:attrName>style.color</p:attrName>
                                        </p:attrNameLst>
                                      </p:cBhvr>
                                      <p:by>
                                        <p:hsl h="10842353" s="0" l="0"/>
                                      </p:by>
                                    </p:animClr>
                                    <p:animClr clrSpc="hsl" dir="cw">
                                      <p:cBhvr>
                                        <p:cTn id="12" dur="500" fill="hold"/>
                                        <p:tgtEl>
                                          <p:spTgt spid="6"/>
                                        </p:tgtEl>
                                        <p:attrNameLst>
                                          <p:attrName>fillcolor</p:attrName>
                                        </p:attrNameLst>
                                      </p:cBhvr>
                                      <p:by>
                                        <p:hsl h="10842353" s="0" l="0"/>
                                      </p:by>
                                    </p:animClr>
                                    <p:animClr clrSpc="hsl" dir="cw">
                                      <p:cBhvr>
                                        <p:cTn id="13" dur="500" fill="hold"/>
                                        <p:tgtEl>
                                          <p:spTgt spid="6"/>
                                        </p:tgtEl>
                                        <p:attrNameLst>
                                          <p:attrName>stroke.color</p:attrName>
                                        </p:attrNameLst>
                                      </p:cBhvr>
                                      <p:by>
                                        <p:hsl h="10842353" s="0" l="0"/>
                                      </p:by>
                                    </p:animClr>
                                    <p:set>
                                      <p:cBhvr>
                                        <p:cTn id="14" dur="500" fill="hold"/>
                                        <p:tgtEl>
                                          <p:spTgt spid="6"/>
                                        </p:tgtEl>
                                        <p:attrNameLst>
                                          <p:attrName>fill.type</p:attrName>
                                        </p:attrNameLst>
                                      </p:cBhvr>
                                      <p:to>
                                        <p:strVal val="solid"/>
                                      </p:to>
                                    </p:set>
                                  </p:childTnLst>
                                </p:cTn>
                              </p:par>
                              <p:par>
                                <p:cTn id="15" presetID="8"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mph" presetSubtype="0" fill="hold" grpId="1" nodeType="clickEffect">
                                  <p:stCondLst>
                                    <p:cond delay="0"/>
                                  </p:stCondLst>
                                  <p:childTnLst>
                                    <p:animClr clrSpc="hsl" dir="cw">
                                      <p:cBhvr override="childStyle">
                                        <p:cTn id="21" dur="500" fill="hold"/>
                                        <p:tgtEl>
                                          <p:spTgt spid="7"/>
                                        </p:tgtEl>
                                        <p:attrNameLst>
                                          <p:attrName>style.color</p:attrName>
                                        </p:attrNameLst>
                                      </p:cBhvr>
                                      <p:by>
                                        <p:hsl h="10842353" s="0" l="0"/>
                                      </p:by>
                                    </p:animClr>
                                    <p:animClr clrSpc="hsl" dir="cw">
                                      <p:cBhvr>
                                        <p:cTn id="22" dur="500" fill="hold"/>
                                        <p:tgtEl>
                                          <p:spTgt spid="7"/>
                                        </p:tgtEl>
                                        <p:attrNameLst>
                                          <p:attrName>fillcolor</p:attrName>
                                        </p:attrNameLst>
                                      </p:cBhvr>
                                      <p:by>
                                        <p:hsl h="10842353" s="0" l="0"/>
                                      </p:by>
                                    </p:animClr>
                                    <p:animClr clrSpc="hsl" dir="cw">
                                      <p:cBhvr>
                                        <p:cTn id="23" dur="500" fill="hold"/>
                                        <p:tgtEl>
                                          <p:spTgt spid="7"/>
                                        </p:tgtEl>
                                        <p:attrNameLst>
                                          <p:attrName>stroke.color</p:attrName>
                                        </p:attrNameLst>
                                      </p:cBhvr>
                                      <p:by>
                                        <p:hsl h="10842353" s="0" l="0"/>
                                      </p:by>
                                    </p:animClr>
                                    <p:set>
                                      <p:cBhvr>
                                        <p:cTn id="24" dur="500" fill="hold"/>
                                        <p:tgtEl>
                                          <p:spTgt spid="7"/>
                                        </p:tgtEl>
                                        <p:attrNameLst>
                                          <p:attrName>fill.type</p:attrName>
                                        </p:attrNameLst>
                                      </p:cBhvr>
                                      <p:to>
                                        <p:strVal val="solid"/>
                                      </p:to>
                                    </p:set>
                                  </p:childTnLst>
                                </p:cTn>
                              </p:par>
                              <p:par>
                                <p:cTn id="25" presetID="8"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mph" presetSubtype="0" fill="hold" grpId="1" nodeType="clickEffect">
                                  <p:stCondLst>
                                    <p:cond delay="0"/>
                                  </p:stCondLst>
                                  <p:childTnLst>
                                    <p:animClr clrSpc="hsl" dir="cw">
                                      <p:cBhvr override="childStyle">
                                        <p:cTn id="31" dur="500" fill="hold"/>
                                        <p:tgtEl>
                                          <p:spTgt spid="9"/>
                                        </p:tgtEl>
                                        <p:attrNameLst>
                                          <p:attrName>style.color</p:attrName>
                                        </p:attrNameLst>
                                      </p:cBhvr>
                                      <p:by>
                                        <p:hsl h="10842353" s="0" l="0"/>
                                      </p:by>
                                    </p:animClr>
                                    <p:animClr clrSpc="hsl" dir="cw">
                                      <p:cBhvr>
                                        <p:cTn id="32" dur="500" fill="hold"/>
                                        <p:tgtEl>
                                          <p:spTgt spid="9"/>
                                        </p:tgtEl>
                                        <p:attrNameLst>
                                          <p:attrName>fillcolor</p:attrName>
                                        </p:attrNameLst>
                                      </p:cBhvr>
                                      <p:by>
                                        <p:hsl h="10842353" s="0" l="0"/>
                                      </p:by>
                                    </p:animClr>
                                    <p:animClr clrSpc="hsl" dir="cw">
                                      <p:cBhvr>
                                        <p:cTn id="33" dur="500" fill="hold"/>
                                        <p:tgtEl>
                                          <p:spTgt spid="9"/>
                                        </p:tgtEl>
                                        <p:attrNameLst>
                                          <p:attrName>stroke.color</p:attrName>
                                        </p:attrNameLst>
                                      </p:cBhvr>
                                      <p:by>
                                        <p:hsl h="10842353" s="0" l="0"/>
                                      </p:by>
                                    </p:animClr>
                                    <p:set>
                                      <p:cBhvr>
                                        <p:cTn id="34" dur="500" fill="hold"/>
                                        <p:tgtEl>
                                          <p:spTgt spid="9"/>
                                        </p:tgtEl>
                                        <p:attrNameLst>
                                          <p:attrName>fill.type</p:attrName>
                                        </p:attrNameLst>
                                      </p:cBhvr>
                                      <p:to>
                                        <p:strVal val="solid"/>
                                      </p:to>
                                    </p:set>
                                  </p:childTnLst>
                                </p:cTn>
                              </p:par>
                              <p:par>
                                <p:cTn id="35" presetID="8"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mph" presetSubtype="0" fill="hold" grpId="1" nodeType="clickEffect">
                                  <p:stCondLst>
                                    <p:cond delay="0"/>
                                  </p:stCondLst>
                                  <p:childTnLst>
                                    <p:animClr clrSpc="hsl" dir="cw">
                                      <p:cBhvr override="childStyle">
                                        <p:cTn id="41" dur="500" fill="hold"/>
                                        <p:tgtEl>
                                          <p:spTgt spid="10"/>
                                        </p:tgtEl>
                                        <p:attrNameLst>
                                          <p:attrName>style.color</p:attrName>
                                        </p:attrNameLst>
                                      </p:cBhvr>
                                      <p:by>
                                        <p:hsl h="10842353" s="0" l="0"/>
                                      </p:by>
                                    </p:animClr>
                                    <p:animClr clrSpc="hsl" dir="cw">
                                      <p:cBhvr>
                                        <p:cTn id="42" dur="500" fill="hold"/>
                                        <p:tgtEl>
                                          <p:spTgt spid="10"/>
                                        </p:tgtEl>
                                        <p:attrNameLst>
                                          <p:attrName>fillcolor</p:attrName>
                                        </p:attrNameLst>
                                      </p:cBhvr>
                                      <p:by>
                                        <p:hsl h="10842353" s="0" l="0"/>
                                      </p:by>
                                    </p:animClr>
                                    <p:animClr clrSpc="hsl" dir="cw">
                                      <p:cBhvr>
                                        <p:cTn id="43" dur="500" fill="hold"/>
                                        <p:tgtEl>
                                          <p:spTgt spid="10"/>
                                        </p:tgtEl>
                                        <p:attrNameLst>
                                          <p:attrName>stroke.color</p:attrName>
                                        </p:attrNameLst>
                                      </p:cBhvr>
                                      <p:by>
                                        <p:hsl h="10842353" s="0" l="0"/>
                                      </p:by>
                                    </p:animClr>
                                    <p:set>
                                      <p:cBhvr>
                                        <p:cTn id="44" dur="500" fill="hold"/>
                                        <p:tgtEl>
                                          <p:spTgt spid="10"/>
                                        </p:tgtEl>
                                        <p:attrNameLst>
                                          <p:attrName>fill.type</p:attrName>
                                        </p:attrNameLst>
                                      </p:cBhvr>
                                      <p:to>
                                        <p:strVal val="solid"/>
                                      </p:to>
                                    </p:set>
                                  </p:childTnLst>
                                </p:cTn>
                              </p:par>
                              <p:par>
                                <p:cTn id="45" presetID="8"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mph" presetSubtype="0" fill="hold" grpId="1" nodeType="clickEffect">
                                  <p:stCondLst>
                                    <p:cond delay="0"/>
                                  </p:stCondLst>
                                  <p:childTnLst>
                                    <p:animClr clrSpc="hsl" dir="cw">
                                      <p:cBhvr override="childStyle">
                                        <p:cTn id="51" dur="500" fill="hold"/>
                                        <p:tgtEl>
                                          <p:spTgt spid="11"/>
                                        </p:tgtEl>
                                        <p:attrNameLst>
                                          <p:attrName>style.color</p:attrName>
                                        </p:attrNameLst>
                                      </p:cBhvr>
                                      <p:by>
                                        <p:hsl h="10842353" s="0" l="0"/>
                                      </p:by>
                                    </p:animClr>
                                    <p:animClr clrSpc="hsl" dir="cw">
                                      <p:cBhvr>
                                        <p:cTn id="52" dur="500" fill="hold"/>
                                        <p:tgtEl>
                                          <p:spTgt spid="11"/>
                                        </p:tgtEl>
                                        <p:attrNameLst>
                                          <p:attrName>fillcolor</p:attrName>
                                        </p:attrNameLst>
                                      </p:cBhvr>
                                      <p:by>
                                        <p:hsl h="10842353" s="0" l="0"/>
                                      </p:by>
                                    </p:animClr>
                                    <p:animClr clrSpc="hsl" dir="cw">
                                      <p:cBhvr>
                                        <p:cTn id="53" dur="500" fill="hold"/>
                                        <p:tgtEl>
                                          <p:spTgt spid="11"/>
                                        </p:tgtEl>
                                        <p:attrNameLst>
                                          <p:attrName>stroke.color</p:attrName>
                                        </p:attrNameLst>
                                      </p:cBhvr>
                                      <p:by>
                                        <p:hsl h="10842353" s="0" l="0"/>
                                      </p:by>
                                    </p:animClr>
                                    <p:set>
                                      <p:cBhvr>
                                        <p:cTn id="5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430213" y="804863"/>
            <a:ext cx="8064500" cy="4800600"/>
          </a:xfrm>
          <a:prstGeom prst="rect">
            <a:avLst/>
          </a:prstGeom>
        </p:spPr>
        <p:txBody>
          <a:bodyPr spcFirstLastPara="1" wrap="none" fromWordArt="1">
            <a:prstTxWarp prst="textArchUp">
              <a:avLst>
                <a:gd name="adj" fmla="val 10822808"/>
              </a:avLst>
            </a:prstTxWarp>
          </a:bodyPr>
          <a:lstStyle/>
          <a:p>
            <a:pPr algn="ctr"/>
            <a:r>
              <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cs typeface="+mn-cs"/>
              </a:rPr>
              <a:t>Ai </a:t>
            </a:r>
            <a:r>
              <a:rPr lang="en-US" sz="36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cs typeface="+mn-cs"/>
              </a:rPr>
              <a:t>nhanh</a:t>
            </a:r>
            <a:r>
              <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cs typeface="+mn-cs"/>
              </a:rPr>
              <a:t> </a:t>
            </a:r>
            <a:r>
              <a:rPr lang="en-US" sz="36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cs typeface="+mn-cs"/>
              </a:rPr>
              <a:t>ai</a:t>
            </a:r>
            <a:r>
              <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cs typeface="+mn-cs"/>
              </a:rPr>
              <a:t> </a:t>
            </a:r>
            <a:r>
              <a:rPr lang="en-US" sz="36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cs typeface="+mn-cs"/>
              </a:rPr>
              <a:t>đúng</a:t>
            </a:r>
            <a:endPar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cs typeface="+mn-cs"/>
            </a:endParaRPr>
          </a:p>
        </p:txBody>
      </p:sp>
      <p:pic>
        <p:nvPicPr>
          <p:cNvPr id="17411" name="Picture 3" descr="a0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63775"/>
            <a:ext cx="11430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a0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293938"/>
            <a:ext cx="1066800" cy="906462"/>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a0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09800"/>
            <a:ext cx="12192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avatar_other_004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419600"/>
            <a:ext cx="17145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avatar_other_004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4495800"/>
            <a:ext cx="17145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5141913"/>
            <a:ext cx="14478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2" name="DuonglendinhOlympia-Dangcapnhat_4yg9(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419600" y="5668963"/>
            <a:ext cx="304800" cy="304800"/>
          </a:xfrm>
          <a:prstGeom prst="rect">
            <a:avLst/>
          </a:prstGeom>
        </p:spPr>
      </p:pic>
    </p:spTree>
    <p:extLst>
      <p:ext uri="{BB962C8B-B14F-4D97-AF65-F5344CB8AC3E}">
        <p14:creationId xmlns:p14="http://schemas.microsoft.com/office/powerpoint/2010/main" val="3017056267"/>
      </p:ext>
    </p:extLst>
  </p:cSld>
  <p:clrMapOvr>
    <a:masterClrMapping/>
  </p:clrMapOvr>
  <p:transition advTm="392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3"/>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30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174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430213" y="804863"/>
            <a:ext cx="8064500" cy="4800600"/>
          </a:xfrm>
          <a:prstGeom prst="rect">
            <a:avLst/>
          </a:prstGeom>
        </p:spPr>
        <p:txBody>
          <a:bodyPr spcFirstLastPara="1" wrap="none" fromWordArt="1">
            <a:prstTxWarp prst="textArchUp">
              <a:avLst>
                <a:gd name="adj" fmla="val 10822808"/>
              </a:avLst>
            </a:prstTxWarp>
          </a:bodyPr>
          <a:lstStyle/>
          <a:p>
            <a:pPr algn="ctr"/>
            <a:r>
              <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rPr>
              <a:t>Ai </a:t>
            </a:r>
            <a:r>
              <a:rPr lang="en-US" sz="36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rPr>
              <a:t>nhanh</a:t>
            </a:r>
            <a:r>
              <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rPr>
              <a:t> </a:t>
            </a:r>
            <a:r>
              <a:rPr lang="en-US" sz="36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rPr>
              <a:t>ai</a:t>
            </a:r>
            <a:r>
              <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rPr>
              <a:t> </a:t>
            </a:r>
            <a:r>
              <a:rPr lang="en-US" sz="36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rPr>
              <a:t>đúng</a:t>
            </a:r>
            <a:endPar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n-lt"/>
            </a:endParaRPr>
          </a:p>
        </p:txBody>
      </p:sp>
      <p:pic>
        <p:nvPicPr>
          <p:cNvPr id="17411" name="Picture 3" descr="a02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057400"/>
            <a:ext cx="11430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a02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057400"/>
            <a:ext cx="1066800" cy="906462"/>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a02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12192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avatar_other_004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0"/>
            <a:ext cx="17145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avatar_other_004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4648200"/>
            <a:ext cx="17145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100023_241404448_pispxdfa">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141913"/>
            <a:ext cx="1447800" cy="1358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0213" y="2819400"/>
            <a:ext cx="8064500" cy="1815882"/>
          </a:xfrm>
          <a:prstGeom prst="rect">
            <a:avLst/>
          </a:prstGeom>
          <a:noFill/>
        </p:spPr>
        <p:txBody>
          <a:bodyPr wrap="square" rtlCol="0">
            <a:spAutoFit/>
          </a:bodyPr>
          <a:lstStyle/>
          <a:p>
            <a:pPr algn="just"/>
            <a:r>
              <a:rPr lang="en-US" sz="2800" b="1" dirty="0" err="1" smtClean="0">
                <a:solidFill>
                  <a:srgbClr val="FF0000"/>
                </a:solidFill>
              </a:rPr>
              <a:t>Cách</a:t>
            </a:r>
            <a:r>
              <a:rPr lang="en-US" sz="2800" b="1" dirty="0" smtClean="0">
                <a:solidFill>
                  <a:srgbClr val="FF0000"/>
                </a:solidFill>
              </a:rPr>
              <a:t> </a:t>
            </a:r>
            <a:r>
              <a:rPr lang="en-US" sz="2800" b="1" dirty="0" err="1" smtClean="0">
                <a:solidFill>
                  <a:srgbClr val="FF0000"/>
                </a:solidFill>
              </a:rPr>
              <a:t>chơi</a:t>
            </a:r>
            <a:r>
              <a:rPr lang="en-US" sz="2800" b="1" dirty="0" smtClean="0">
                <a:solidFill>
                  <a:srgbClr val="FF0000"/>
                </a:solidFill>
              </a:rPr>
              <a:t>:</a:t>
            </a:r>
          </a:p>
          <a:p>
            <a:pPr algn="just"/>
            <a:r>
              <a:rPr lang="en-US" sz="2800" b="1" dirty="0" smtClean="0">
                <a:solidFill>
                  <a:srgbClr val="FF0000"/>
                </a:solidFill>
              </a:rPr>
              <a:t>- </a:t>
            </a:r>
            <a:r>
              <a:rPr lang="en-US" sz="2800" b="1" dirty="0" err="1" smtClean="0">
                <a:solidFill>
                  <a:srgbClr val="FF0000"/>
                </a:solidFill>
              </a:rPr>
              <a:t>Dùng</a:t>
            </a:r>
            <a:r>
              <a:rPr lang="en-US" sz="2800" b="1" dirty="0" smtClean="0">
                <a:solidFill>
                  <a:srgbClr val="FF0000"/>
                </a:solidFill>
              </a:rPr>
              <a:t> </a:t>
            </a:r>
            <a:r>
              <a:rPr lang="en-US" sz="2800" b="1" dirty="0" err="1" smtClean="0">
                <a:solidFill>
                  <a:srgbClr val="FF0000"/>
                </a:solidFill>
              </a:rPr>
              <a:t>thẻ</a:t>
            </a:r>
            <a:r>
              <a:rPr lang="en-US" sz="2800" b="1" dirty="0" smtClean="0">
                <a:solidFill>
                  <a:srgbClr val="FF0000"/>
                </a:solidFill>
              </a:rPr>
              <a:t> </a:t>
            </a:r>
            <a:r>
              <a:rPr lang="en-US" sz="2800" b="1" dirty="0" err="1" smtClean="0">
                <a:solidFill>
                  <a:srgbClr val="FF0000"/>
                </a:solidFill>
              </a:rPr>
              <a:t>để</a:t>
            </a:r>
            <a:r>
              <a:rPr lang="en-US" sz="2800" b="1" dirty="0" smtClean="0">
                <a:solidFill>
                  <a:srgbClr val="FF0000"/>
                </a:solidFill>
              </a:rPr>
              <a:t> </a:t>
            </a:r>
            <a:r>
              <a:rPr lang="en-US" sz="2800" b="1" dirty="0" err="1" smtClean="0">
                <a:solidFill>
                  <a:srgbClr val="FF0000"/>
                </a:solidFill>
              </a:rPr>
              <a:t>lựa</a:t>
            </a:r>
            <a:r>
              <a:rPr lang="en-US" sz="2800" b="1" dirty="0" smtClean="0">
                <a:solidFill>
                  <a:srgbClr val="FF0000"/>
                </a:solidFill>
              </a:rPr>
              <a:t> </a:t>
            </a:r>
            <a:r>
              <a:rPr lang="en-US" sz="2800" b="1" dirty="0" err="1" smtClean="0">
                <a:solidFill>
                  <a:srgbClr val="FF0000"/>
                </a:solidFill>
              </a:rPr>
              <a:t>chọn</a:t>
            </a:r>
            <a:r>
              <a:rPr lang="en-US" sz="2800" b="1" dirty="0" smtClean="0">
                <a:solidFill>
                  <a:srgbClr val="FF0000"/>
                </a:solidFill>
              </a:rPr>
              <a:t> </a:t>
            </a:r>
            <a:r>
              <a:rPr lang="en-US" sz="2800" b="1" dirty="0" err="1" smtClean="0">
                <a:solidFill>
                  <a:srgbClr val="FF0000"/>
                </a:solidFill>
              </a:rPr>
              <a:t>phương</a:t>
            </a:r>
            <a:r>
              <a:rPr lang="en-US" sz="2800" b="1" dirty="0" smtClean="0">
                <a:solidFill>
                  <a:srgbClr val="FF0000"/>
                </a:solidFill>
              </a:rPr>
              <a:t> </a:t>
            </a:r>
            <a:r>
              <a:rPr lang="en-US" sz="2800" b="1" dirty="0" err="1" smtClean="0">
                <a:solidFill>
                  <a:srgbClr val="FF0000"/>
                </a:solidFill>
              </a:rPr>
              <a:t>án</a:t>
            </a:r>
            <a:r>
              <a:rPr lang="en-US" sz="2800" b="1" dirty="0" smtClean="0">
                <a:solidFill>
                  <a:srgbClr val="FF0000"/>
                </a:solidFill>
              </a:rPr>
              <a:t> </a:t>
            </a:r>
            <a:r>
              <a:rPr lang="en-US" sz="2800" b="1" dirty="0" err="1" smtClean="0">
                <a:solidFill>
                  <a:srgbClr val="FF0000"/>
                </a:solidFill>
              </a:rPr>
              <a:t>trả</a:t>
            </a:r>
            <a:r>
              <a:rPr lang="en-US" sz="2800" b="1" dirty="0" smtClean="0">
                <a:solidFill>
                  <a:srgbClr val="FF0000"/>
                </a:solidFill>
              </a:rPr>
              <a:t> </a:t>
            </a:r>
            <a:r>
              <a:rPr lang="en-US" sz="2800" b="1" dirty="0" err="1" smtClean="0">
                <a:solidFill>
                  <a:srgbClr val="FF0000"/>
                </a:solidFill>
              </a:rPr>
              <a:t>lời</a:t>
            </a:r>
            <a:r>
              <a:rPr lang="en-US" sz="2800" b="1" dirty="0" smtClean="0">
                <a:solidFill>
                  <a:srgbClr val="FF0000"/>
                </a:solidFill>
              </a:rPr>
              <a:t> </a:t>
            </a:r>
            <a:r>
              <a:rPr lang="en-US" sz="2800" b="1" dirty="0" err="1" smtClean="0">
                <a:solidFill>
                  <a:srgbClr val="FF0000"/>
                </a:solidFill>
              </a:rPr>
              <a:t>đúng</a:t>
            </a:r>
            <a:r>
              <a:rPr lang="en-US" sz="2800" b="1" dirty="0" smtClean="0">
                <a:solidFill>
                  <a:srgbClr val="FF0000"/>
                </a:solidFill>
              </a:rPr>
              <a:t> </a:t>
            </a:r>
            <a:r>
              <a:rPr lang="en-US" sz="2800" b="1" dirty="0" err="1" smtClean="0">
                <a:solidFill>
                  <a:srgbClr val="FF0000"/>
                </a:solidFill>
              </a:rPr>
              <a:t>về</a:t>
            </a:r>
            <a:r>
              <a:rPr lang="en-US" sz="2800" b="1" dirty="0" smtClean="0">
                <a:solidFill>
                  <a:srgbClr val="FF0000"/>
                </a:solidFill>
              </a:rPr>
              <a:t> </a:t>
            </a:r>
            <a:r>
              <a:rPr lang="en-US" sz="2800" b="1" dirty="0" err="1" smtClean="0">
                <a:solidFill>
                  <a:srgbClr val="FF0000"/>
                </a:solidFill>
              </a:rPr>
              <a:t>tác</a:t>
            </a:r>
            <a:r>
              <a:rPr lang="en-US" sz="2800" b="1" dirty="0" smtClean="0">
                <a:solidFill>
                  <a:srgbClr val="FF0000"/>
                </a:solidFill>
              </a:rPr>
              <a:t> </a:t>
            </a:r>
            <a:r>
              <a:rPr lang="en-US" sz="2800" b="1" dirty="0" err="1" smtClean="0">
                <a:solidFill>
                  <a:srgbClr val="FF0000"/>
                </a:solidFill>
              </a:rPr>
              <a:t>dụng</a:t>
            </a:r>
            <a:r>
              <a:rPr lang="en-US" sz="2800" b="1" dirty="0" smtClean="0">
                <a:solidFill>
                  <a:srgbClr val="FF0000"/>
                </a:solidFill>
              </a:rPr>
              <a:t> </a:t>
            </a:r>
            <a:r>
              <a:rPr lang="en-US" sz="2800" b="1" dirty="0" err="1" smtClean="0">
                <a:solidFill>
                  <a:srgbClr val="FF0000"/>
                </a:solidFill>
              </a:rPr>
              <a:t>của</a:t>
            </a:r>
            <a:r>
              <a:rPr lang="en-US" sz="2800" b="1" dirty="0" smtClean="0">
                <a:solidFill>
                  <a:srgbClr val="FF0000"/>
                </a:solidFill>
              </a:rPr>
              <a:t> </a:t>
            </a:r>
            <a:r>
              <a:rPr lang="en-US" sz="2800" b="1" dirty="0" err="1" smtClean="0">
                <a:solidFill>
                  <a:srgbClr val="FF0000"/>
                </a:solidFill>
              </a:rPr>
              <a:t>dấu</a:t>
            </a:r>
            <a:r>
              <a:rPr lang="en-US" sz="2800" b="1" dirty="0" smtClean="0">
                <a:solidFill>
                  <a:srgbClr val="FF0000"/>
                </a:solidFill>
              </a:rPr>
              <a:t> </a:t>
            </a:r>
            <a:r>
              <a:rPr lang="en-US" sz="2800" b="1" dirty="0" err="1" smtClean="0">
                <a:solidFill>
                  <a:srgbClr val="FF0000"/>
                </a:solidFill>
              </a:rPr>
              <a:t>gạch</a:t>
            </a:r>
            <a:r>
              <a:rPr lang="en-US" sz="2800" b="1" dirty="0" smtClean="0">
                <a:solidFill>
                  <a:srgbClr val="FF0000"/>
                </a:solidFill>
              </a:rPr>
              <a:t> </a:t>
            </a:r>
            <a:r>
              <a:rPr lang="en-US" sz="2800" b="1" dirty="0" err="1" smtClean="0">
                <a:solidFill>
                  <a:srgbClr val="FF0000"/>
                </a:solidFill>
              </a:rPr>
              <a:t>ngang</a:t>
            </a:r>
            <a:r>
              <a:rPr lang="en-US" sz="2800" b="1" dirty="0" smtClean="0">
                <a:solidFill>
                  <a:srgbClr val="FF0000"/>
                </a:solidFill>
              </a:rPr>
              <a:t>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mỗi</a:t>
            </a:r>
            <a:r>
              <a:rPr lang="en-US" sz="2800" b="1" dirty="0" smtClean="0">
                <a:solidFill>
                  <a:srgbClr val="FF0000"/>
                </a:solidFill>
              </a:rPr>
              <a:t> </a:t>
            </a:r>
            <a:r>
              <a:rPr lang="en-US" sz="2800" b="1" dirty="0" err="1" smtClean="0">
                <a:solidFill>
                  <a:srgbClr val="FF0000"/>
                </a:solidFill>
              </a:rPr>
              <a:t>đoạn</a:t>
            </a:r>
            <a:r>
              <a:rPr lang="en-US" sz="2800" b="1" dirty="0" smtClean="0">
                <a:solidFill>
                  <a:srgbClr val="FF0000"/>
                </a:solidFill>
              </a:rPr>
              <a:t> </a:t>
            </a:r>
            <a:r>
              <a:rPr lang="en-US" sz="2800" b="1" dirty="0" err="1" smtClean="0">
                <a:solidFill>
                  <a:srgbClr val="FF0000"/>
                </a:solidFill>
              </a:rPr>
              <a:t>văn</a:t>
            </a:r>
            <a:r>
              <a:rPr lang="en-US" sz="2800" b="1" dirty="0" smtClean="0">
                <a:solidFill>
                  <a:srgbClr val="FF0000"/>
                </a:solidFill>
              </a:rPr>
              <a:t>. </a:t>
            </a:r>
          </a:p>
        </p:txBody>
      </p:sp>
    </p:spTree>
    <p:extLst>
      <p:ext uri="{BB962C8B-B14F-4D97-AF65-F5344CB8AC3E}">
        <p14:creationId xmlns:p14="http://schemas.microsoft.com/office/powerpoint/2010/main" val="3007272512"/>
      </p:ext>
    </p:extLst>
  </p:cSld>
  <p:clrMapOvr>
    <a:masterClrMapping/>
  </p:clrMapOvr>
  <p:transition advTm="392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anim calcmode="lin" valueType="num">
                                      <p:cBhvr>
                                        <p:cTn id="8" dur="10" fill="hold"/>
                                        <p:tgtEl>
                                          <p:spTgt spid="3"/>
                                        </p:tgtEl>
                                        <p:attrNameLst>
                                          <p:attrName>ppt_x</p:attrName>
                                        </p:attrNameLst>
                                      </p:cBhvr>
                                      <p:tavLst>
                                        <p:tav tm="0">
                                          <p:val>
                                            <p:strVal val="#ppt_x"/>
                                          </p:val>
                                        </p:tav>
                                        <p:tav tm="100000">
                                          <p:val>
                                            <p:strVal val="#ppt_x"/>
                                          </p:val>
                                        </p:tav>
                                      </p:tavLst>
                                    </p:anim>
                                    <p:anim calcmode="lin" valueType="num">
                                      <p:cBhvr>
                                        <p:cTn id="9" dur="1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173" name="Rectangle 5"/>
          <p:cNvSpPr>
            <a:spLocks noChangeArrowheads="1"/>
          </p:cNvSpPr>
          <p:nvPr/>
        </p:nvSpPr>
        <p:spPr bwMode="auto">
          <a:xfrm>
            <a:off x="429985" y="762000"/>
            <a:ext cx="8428265" cy="4114800"/>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6666"/>
              </a:solidFill>
              <a:latin typeface=".VnTime" pitchFamily="34" charset="0"/>
              <a:cs typeface="+mn-cs"/>
            </a:endParaRPr>
          </a:p>
        </p:txBody>
      </p:sp>
      <p:sp>
        <p:nvSpPr>
          <p:cNvPr id="62470" name="Text Box 6"/>
          <p:cNvSpPr txBox="1">
            <a:spLocks noChangeArrowheads="1"/>
          </p:cNvSpPr>
          <p:nvPr/>
        </p:nvSpPr>
        <p:spPr bwMode="auto">
          <a:xfrm>
            <a:off x="557904" y="1091148"/>
            <a:ext cx="8128896"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rgbClr val="006666"/>
                </a:solidFill>
                <a:latin typeface=".VnTime" pitchFamily="34" charset="0"/>
              </a:defRPr>
            </a:lvl1pPr>
            <a:lvl2pPr marL="742950" indent="-285750" eaLnBrk="0" hangingPunct="0">
              <a:defRPr sz="2400">
                <a:solidFill>
                  <a:srgbClr val="006666"/>
                </a:solidFill>
                <a:latin typeface=".VnTime" pitchFamily="34" charset="0"/>
              </a:defRPr>
            </a:lvl2pPr>
            <a:lvl3pPr marL="1143000" indent="-228600" eaLnBrk="0" hangingPunct="0">
              <a:defRPr sz="2400">
                <a:solidFill>
                  <a:srgbClr val="006666"/>
                </a:solidFill>
                <a:latin typeface=".VnTime" pitchFamily="34" charset="0"/>
              </a:defRPr>
            </a:lvl3pPr>
            <a:lvl4pPr marL="1600200" indent="-228600" eaLnBrk="0" hangingPunct="0">
              <a:defRPr sz="2400">
                <a:solidFill>
                  <a:srgbClr val="006666"/>
                </a:solidFill>
                <a:latin typeface=".VnTime" pitchFamily="34" charset="0"/>
              </a:defRPr>
            </a:lvl4pPr>
            <a:lvl5pPr marL="2057400" indent="-228600" eaLnBrk="0" hangingPunct="0">
              <a:defRPr sz="2400">
                <a:solidFill>
                  <a:srgbClr val="006666"/>
                </a:solidFill>
                <a:latin typeface=".VnTime" pitchFamily="34" charset="0"/>
              </a:defRPr>
            </a:lvl5pPr>
            <a:lvl6pPr marL="2514600" indent="-228600" eaLnBrk="0" fontAlgn="base" hangingPunct="0">
              <a:spcBef>
                <a:spcPct val="0"/>
              </a:spcBef>
              <a:spcAft>
                <a:spcPct val="0"/>
              </a:spcAft>
              <a:defRPr sz="2400">
                <a:solidFill>
                  <a:srgbClr val="006666"/>
                </a:solidFill>
                <a:latin typeface=".VnTime" pitchFamily="34" charset="0"/>
              </a:defRPr>
            </a:lvl6pPr>
            <a:lvl7pPr marL="2971800" indent="-228600" eaLnBrk="0" fontAlgn="base" hangingPunct="0">
              <a:spcBef>
                <a:spcPct val="0"/>
              </a:spcBef>
              <a:spcAft>
                <a:spcPct val="0"/>
              </a:spcAft>
              <a:defRPr sz="2400">
                <a:solidFill>
                  <a:srgbClr val="006666"/>
                </a:solidFill>
                <a:latin typeface=".VnTime" pitchFamily="34" charset="0"/>
              </a:defRPr>
            </a:lvl7pPr>
            <a:lvl8pPr marL="3429000" indent="-228600" eaLnBrk="0" fontAlgn="base" hangingPunct="0">
              <a:spcBef>
                <a:spcPct val="0"/>
              </a:spcBef>
              <a:spcAft>
                <a:spcPct val="0"/>
              </a:spcAft>
              <a:defRPr sz="2400">
                <a:solidFill>
                  <a:srgbClr val="006666"/>
                </a:solidFill>
                <a:latin typeface=".VnTime" pitchFamily="34" charset="0"/>
              </a:defRPr>
            </a:lvl8pPr>
            <a:lvl9pPr marL="3886200" indent="-228600" eaLnBrk="0" fontAlgn="base" hangingPunct="0">
              <a:spcBef>
                <a:spcPct val="0"/>
              </a:spcBef>
              <a:spcAft>
                <a:spcPct val="0"/>
              </a:spcAft>
              <a:defRPr sz="2400">
                <a:solidFill>
                  <a:srgbClr val="006666"/>
                </a:solidFill>
                <a:latin typeface=".VnTime" pitchFamily="34" charset="0"/>
              </a:defRPr>
            </a:lvl9pPr>
          </a:lstStyle>
          <a:p>
            <a:pPr algn="just" eaLnBrk="1" hangingPunct="1"/>
            <a:r>
              <a:rPr lang="en-US" sz="2800" b="1" i="1" dirty="0" smtClean="0">
                <a:solidFill>
                  <a:srgbClr val="0000FF"/>
                </a:solidFill>
                <a:latin typeface="Times New Roman" pitchFamily="18" charset="0"/>
                <a:cs typeface="Times New Roman" pitchFamily="18" charset="0"/>
              </a:rPr>
              <a:t>    </a:t>
            </a:r>
            <a:r>
              <a:rPr lang="vi-VN" sz="2800" b="1" i="1" dirty="0" smtClean="0">
                <a:solidFill>
                  <a:srgbClr val="0000FF"/>
                </a:solidFill>
                <a:latin typeface="Times New Roman" pitchFamily="18" charset="0"/>
                <a:cs typeface="Times New Roman" pitchFamily="18" charset="0"/>
              </a:rPr>
              <a:t>Một bữa Pa-xcan đi đâu về khuya thấy bố mình - một viên chức tài chính - vẫn cặm cụi trước bàn làm việc. Anh rón rén lại gần. Ông bố vẫn mải mê với những con số. Ông đang phải kiểm sổ sách.</a:t>
            </a:r>
          </a:p>
          <a:p>
            <a:pPr algn="just" eaLnBrk="1" hangingPunct="1"/>
            <a:r>
              <a:rPr lang="en-US" b="1" i="1" dirty="0" err="1" smtClean="0">
                <a:solidFill>
                  <a:schemeClr val="tx1"/>
                </a:solidFill>
                <a:latin typeface="Times New Roman" pitchFamily="18" charset="0"/>
                <a:cs typeface="Times New Roman" pitchFamily="18" charset="0"/>
              </a:rPr>
              <a:t>Dấu</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gạch</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ngang</a:t>
            </a:r>
            <a:r>
              <a:rPr lang="en-US" b="1" i="1" dirty="0" smtClean="0">
                <a:solidFill>
                  <a:schemeClr val="tx1"/>
                </a:solidFill>
                <a:latin typeface="Times New Roman" pitchFamily="18" charset="0"/>
                <a:cs typeface="Times New Roman" pitchFamily="18" charset="0"/>
              </a:rPr>
              <a:t> ở </a:t>
            </a:r>
            <a:r>
              <a:rPr lang="en-US" b="1" i="1" dirty="0" err="1" smtClean="0">
                <a:solidFill>
                  <a:schemeClr val="tx1"/>
                </a:solidFill>
                <a:latin typeface="Times New Roman" pitchFamily="18" charset="0"/>
                <a:cs typeface="Times New Roman" pitchFamily="18" charset="0"/>
              </a:rPr>
              <a:t>đoạn</a:t>
            </a:r>
            <a:r>
              <a:rPr lang="en-US" b="1" i="1" dirty="0" smtClean="0">
                <a:solidFill>
                  <a:schemeClr val="tx1"/>
                </a:solidFill>
                <a:latin typeface="Times New Roman" pitchFamily="18" charset="0"/>
                <a:cs typeface="Times New Roman" pitchFamily="18" charset="0"/>
              </a:rPr>
              <a:t> 1 </a:t>
            </a:r>
            <a:r>
              <a:rPr lang="en-US" b="1" i="1" dirty="0" err="1" smtClean="0">
                <a:solidFill>
                  <a:schemeClr val="tx1"/>
                </a:solidFill>
                <a:latin typeface="Times New Roman" pitchFamily="18" charset="0"/>
                <a:cs typeface="Times New Roman" pitchFamily="18" charset="0"/>
              </a:rPr>
              <a:t>dùng</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để</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đánh</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dấu</a:t>
            </a:r>
            <a:r>
              <a:rPr lang="en-US" b="1" i="1" dirty="0" smtClean="0">
                <a:solidFill>
                  <a:schemeClr val="tx1"/>
                </a:solidFill>
                <a:latin typeface="Times New Roman" pitchFamily="18" charset="0"/>
                <a:cs typeface="Times New Roman" pitchFamily="18" charset="0"/>
              </a:rPr>
              <a:t>:</a:t>
            </a:r>
          </a:p>
          <a:p>
            <a:pPr algn="just" eaLnBrk="1" hangingPunct="1"/>
            <a:r>
              <a:rPr lang="en-US" b="1" i="1" dirty="0" smtClean="0">
                <a:solidFill>
                  <a:srgbClr val="FF0000"/>
                </a:solidFill>
                <a:latin typeface="Times New Roman" pitchFamily="18" charset="0"/>
                <a:cs typeface="Times New Roman" pitchFamily="18" charset="0"/>
              </a:rPr>
              <a:t>A- </a:t>
            </a:r>
            <a:r>
              <a:rPr lang="en-US" b="1" i="1" dirty="0" err="1" smtClean="0">
                <a:solidFill>
                  <a:srgbClr val="FF0000"/>
                </a:solidFill>
                <a:latin typeface="Times New Roman" pitchFamily="18" charset="0"/>
                <a:cs typeface="Times New Roman" pitchFamily="18" charset="0"/>
              </a:rPr>
              <a:t>Chỗ</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bắt</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đầu</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lời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nói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của</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nhân</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vật</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trong</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đối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thoại</a:t>
            </a:r>
            <a:endParaRPr lang="en-US" b="1" i="1" dirty="0" smtClean="0">
              <a:solidFill>
                <a:srgbClr val="FF0000"/>
              </a:solidFill>
              <a:latin typeface="Times New Roman" pitchFamily="18" charset="0"/>
              <a:cs typeface="Times New Roman" pitchFamily="18" charset="0"/>
            </a:endParaRPr>
          </a:p>
          <a:p>
            <a:pPr algn="just" eaLnBrk="1" hangingPunct="1"/>
            <a:r>
              <a:rPr lang="en-US" b="1" i="1" dirty="0" smtClean="0">
                <a:solidFill>
                  <a:srgbClr val="FF0000"/>
                </a:solidFill>
                <a:latin typeface="Times New Roman" pitchFamily="18" charset="0"/>
                <a:cs typeface="Times New Roman" pitchFamily="18" charset="0"/>
              </a:rPr>
              <a:t>B- </a:t>
            </a:r>
            <a:r>
              <a:rPr lang="en-US" b="1" i="1" dirty="0" err="1" smtClean="0">
                <a:solidFill>
                  <a:srgbClr val="FF0000"/>
                </a:solidFill>
                <a:latin typeface="Times New Roman" pitchFamily="18" charset="0"/>
                <a:cs typeface="Times New Roman" pitchFamily="18" charset="0"/>
              </a:rPr>
              <a:t>Phần</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chú</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thích</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trong</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câu</a:t>
            </a:r>
            <a:endParaRPr lang="en-US" b="1" i="1" dirty="0" smtClean="0">
              <a:solidFill>
                <a:srgbClr val="FF0000"/>
              </a:solidFill>
              <a:latin typeface="Times New Roman" pitchFamily="18" charset="0"/>
              <a:cs typeface="Times New Roman" pitchFamily="18" charset="0"/>
            </a:endParaRPr>
          </a:p>
          <a:p>
            <a:pPr algn="just" eaLnBrk="1" hangingPunct="1"/>
            <a:r>
              <a:rPr lang="en-US" b="1" i="1" dirty="0" smtClean="0">
                <a:solidFill>
                  <a:srgbClr val="FF0000"/>
                </a:solidFill>
                <a:latin typeface="Times New Roman" pitchFamily="18" charset="0"/>
                <a:cs typeface="Times New Roman" pitchFamily="18" charset="0"/>
              </a:rPr>
              <a:t>C- </a:t>
            </a:r>
            <a:r>
              <a:rPr lang="en-US" b="1" i="1" dirty="0" err="1" smtClean="0">
                <a:solidFill>
                  <a:srgbClr val="FF0000"/>
                </a:solidFill>
                <a:latin typeface="Times New Roman" pitchFamily="18" charset="0"/>
                <a:cs typeface="Times New Roman" pitchFamily="18" charset="0"/>
              </a:rPr>
              <a:t>Các</a:t>
            </a:r>
            <a:r>
              <a:rPr lang="en-US" b="1" i="1" dirty="0" smtClean="0">
                <a:solidFill>
                  <a:srgbClr val="FF0000"/>
                </a:solidFill>
                <a:latin typeface="Times New Roman" pitchFamily="18" charset="0"/>
                <a:cs typeface="Times New Roman" pitchFamily="18" charset="0"/>
              </a:rPr>
              <a:t> ý </a:t>
            </a:r>
            <a:r>
              <a:rPr lang="en-US" b="1" i="1" dirty="0" err="1" smtClean="0">
                <a:solidFill>
                  <a:srgbClr val="FF0000"/>
                </a:solidFill>
                <a:latin typeface="Times New Roman" pitchFamily="18" charset="0"/>
                <a:cs typeface="Times New Roman" pitchFamily="18" charset="0"/>
              </a:rPr>
              <a:t>trong</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đoạn</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liệt</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kê</a:t>
            </a:r>
            <a:endParaRPr lang="en-US" b="1" i="1" dirty="0">
              <a:solidFill>
                <a:srgbClr val="FF0000"/>
              </a:solidFill>
              <a:latin typeface="Times New Roman" pitchFamily="18" charset="0"/>
              <a:cs typeface="Times New Roman" pitchFamily="18" charset="0"/>
            </a:endParaRPr>
          </a:p>
        </p:txBody>
      </p:sp>
      <p:sp>
        <p:nvSpPr>
          <p:cNvPr id="7251" name="Text Box 9"/>
          <p:cNvSpPr txBox="1">
            <a:spLocks noChangeArrowheads="1"/>
          </p:cNvSpPr>
          <p:nvPr/>
        </p:nvSpPr>
        <p:spPr bwMode="auto">
          <a:xfrm>
            <a:off x="3810000" y="-46447"/>
            <a:ext cx="1557338" cy="5798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rgbClr val="006666"/>
                </a:solidFill>
                <a:latin typeface=".VnTime" pitchFamily="34" charset="0"/>
              </a:defRPr>
            </a:lvl1pPr>
            <a:lvl2pPr marL="742950" indent="-285750" eaLnBrk="0" hangingPunct="0">
              <a:defRPr sz="2400">
                <a:solidFill>
                  <a:srgbClr val="006666"/>
                </a:solidFill>
                <a:latin typeface=".VnTime" pitchFamily="34" charset="0"/>
              </a:defRPr>
            </a:lvl2pPr>
            <a:lvl3pPr marL="1143000" indent="-228600" eaLnBrk="0" hangingPunct="0">
              <a:defRPr sz="2400">
                <a:solidFill>
                  <a:srgbClr val="006666"/>
                </a:solidFill>
                <a:latin typeface=".VnTime" pitchFamily="34" charset="0"/>
              </a:defRPr>
            </a:lvl3pPr>
            <a:lvl4pPr marL="1600200" indent="-228600" eaLnBrk="0" hangingPunct="0">
              <a:defRPr sz="2400">
                <a:solidFill>
                  <a:srgbClr val="006666"/>
                </a:solidFill>
                <a:latin typeface=".VnTime" pitchFamily="34" charset="0"/>
              </a:defRPr>
            </a:lvl4pPr>
            <a:lvl5pPr marL="2057400" indent="-228600" eaLnBrk="0" hangingPunct="0">
              <a:defRPr sz="2400">
                <a:solidFill>
                  <a:srgbClr val="006666"/>
                </a:solidFill>
                <a:latin typeface=".VnTime" pitchFamily="34" charset="0"/>
              </a:defRPr>
            </a:lvl5pPr>
            <a:lvl6pPr marL="2514600" indent="-228600" eaLnBrk="0" fontAlgn="base" hangingPunct="0">
              <a:spcBef>
                <a:spcPct val="0"/>
              </a:spcBef>
              <a:spcAft>
                <a:spcPct val="0"/>
              </a:spcAft>
              <a:defRPr sz="2400">
                <a:solidFill>
                  <a:srgbClr val="006666"/>
                </a:solidFill>
                <a:latin typeface=".VnTime" pitchFamily="34" charset="0"/>
              </a:defRPr>
            </a:lvl6pPr>
            <a:lvl7pPr marL="2971800" indent="-228600" eaLnBrk="0" fontAlgn="base" hangingPunct="0">
              <a:spcBef>
                <a:spcPct val="0"/>
              </a:spcBef>
              <a:spcAft>
                <a:spcPct val="0"/>
              </a:spcAft>
              <a:defRPr sz="2400">
                <a:solidFill>
                  <a:srgbClr val="006666"/>
                </a:solidFill>
                <a:latin typeface=".VnTime" pitchFamily="34" charset="0"/>
              </a:defRPr>
            </a:lvl7pPr>
            <a:lvl8pPr marL="3429000" indent="-228600" eaLnBrk="0" fontAlgn="base" hangingPunct="0">
              <a:spcBef>
                <a:spcPct val="0"/>
              </a:spcBef>
              <a:spcAft>
                <a:spcPct val="0"/>
              </a:spcAft>
              <a:defRPr sz="2400">
                <a:solidFill>
                  <a:srgbClr val="006666"/>
                </a:solidFill>
                <a:latin typeface=".VnTime" pitchFamily="34" charset="0"/>
              </a:defRPr>
            </a:lvl8pPr>
            <a:lvl9pPr marL="3886200" indent="-228600" eaLnBrk="0" fontAlgn="base" hangingPunct="0">
              <a:spcBef>
                <a:spcPct val="0"/>
              </a:spcBef>
              <a:spcAft>
                <a:spcPct val="0"/>
              </a:spcAft>
              <a:defRPr sz="2400">
                <a:solidFill>
                  <a:srgbClr val="006666"/>
                </a:solidFill>
                <a:latin typeface=".VnTime" pitchFamily="34" charset="0"/>
              </a:defRPr>
            </a:lvl9pPr>
          </a:lstStyle>
          <a:p>
            <a:pPr eaLnBrk="1" hangingPunct="1">
              <a:spcBef>
                <a:spcPct val="50000"/>
              </a:spcBef>
            </a:pPr>
            <a:r>
              <a:rPr lang="en-US" sz="3200" b="1" dirty="0">
                <a:solidFill>
                  <a:srgbClr val="FF0000"/>
                </a:solidFill>
                <a:latin typeface="Arial" charset="0"/>
                <a:cs typeface="+mn-cs"/>
              </a:rPr>
              <a:t> </a:t>
            </a:r>
            <a:r>
              <a:rPr lang="en-US" sz="3200" b="1" dirty="0" err="1">
                <a:solidFill>
                  <a:srgbClr val="FF0000"/>
                </a:solidFill>
                <a:latin typeface="Arial" charset="0"/>
                <a:cs typeface="+mn-cs"/>
              </a:rPr>
              <a:t>Câu</a:t>
            </a:r>
            <a:r>
              <a:rPr lang="en-US" sz="3200" b="1" dirty="0">
                <a:solidFill>
                  <a:srgbClr val="FF0000"/>
                </a:solidFill>
                <a:latin typeface="Arial" charset="0"/>
                <a:cs typeface="+mn-cs"/>
              </a:rPr>
              <a:t> </a:t>
            </a:r>
            <a:r>
              <a:rPr lang="en-US" sz="3200" b="1" dirty="0" smtClean="0">
                <a:solidFill>
                  <a:srgbClr val="FF0000"/>
                </a:solidFill>
                <a:latin typeface="Arial" charset="0"/>
                <a:cs typeface="+mn-cs"/>
              </a:rPr>
              <a:t>1</a:t>
            </a:r>
            <a:endParaRPr lang="en-US" sz="3200" b="1" dirty="0">
              <a:solidFill>
                <a:srgbClr val="FF0000"/>
              </a:solidFill>
              <a:latin typeface="Arial" charset="0"/>
              <a:cs typeface="+mn-cs"/>
            </a:endParaRPr>
          </a:p>
        </p:txBody>
      </p:sp>
      <p:pic>
        <p:nvPicPr>
          <p:cNvPr id="62474" name="Picture 10" descr="6282A33D3F464C77A9A4C1352497B7A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850" y="5126038"/>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5" name="Group 11"/>
          <p:cNvGrpSpPr>
            <a:grpSpLocks/>
          </p:cNvGrpSpPr>
          <p:nvPr/>
        </p:nvGrpSpPr>
        <p:grpSpPr bwMode="auto">
          <a:xfrm>
            <a:off x="1949450" y="5105400"/>
            <a:ext cx="6934200" cy="762000"/>
            <a:chOff x="960" y="3216"/>
            <a:chExt cx="4800" cy="672"/>
          </a:xfrm>
        </p:grpSpPr>
        <p:sp>
          <p:nvSpPr>
            <p:cNvPr id="7247" name="AutoShape 12"/>
            <p:cNvSpPr>
              <a:spLocks noChangeArrowheads="1"/>
            </p:cNvSpPr>
            <p:nvPr/>
          </p:nvSpPr>
          <p:spPr bwMode="gray">
            <a:xfrm>
              <a:off x="960" y="3216"/>
              <a:ext cx="4800" cy="67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vi-VN">
                <a:solidFill>
                  <a:srgbClr val="000000"/>
                </a:solidFill>
                <a:cs typeface="+mn-cs"/>
              </a:endParaRPr>
            </a:p>
          </p:txBody>
        </p:sp>
        <p:sp>
          <p:nvSpPr>
            <p:cNvPr id="62477" name="AutoShape 13"/>
            <p:cNvSpPr>
              <a:spLocks noChangeArrowheads="1"/>
            </p:cNvSpPr>
            <p:nvPr/>
          </p:nvSpPr>
          <p:spPr bwMode="gray">
            <a:xfrm>
              <a:off x="1104" y="3313"/>
              <a:ext cx="975" cy="549"/>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400">
                <a:solidFill>
                  <a:srgbClr val="006666"/>
                </a:solidFill>
                <a:latin typeface=".VnTime" pitchFamily="34" charset="0"/>
                <a:cs typeface="+mn-cs"/>
              </a:endParaRPr>
            </a:p>
          </p:txBody>
        </p:sp>
        <p:sp>
          <p:nvSpPr>
            <p:cNvPr id="62478" name="Text Box 14"/>
            <p:cNvSpPr txBox="1">
              <a:spLocks noChangeArrowheads="1"/>
            </p:cNvSpPr>
            <p:nvPr/>
          </p:nvSpPr>
          <p:spPr bwMode="gray">
            <a:xfrm>
              <a:off x="1034" y="3408"/>
              <a:ext cx="1045" cy="46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smtClean="0">
                  <a:solidFill>
                    <a:srgbClr val="FF0000"/>
                  </a:solidFill>
                  <a:effectLst>
                    <a:outerShdw blurRad="38100" dist="38100" dir="2700000" algn="tl">
                      <a:srgbClr val="000000"/>
                    </a:outerShdw>
                  </a:effectLst>
                  <a:latin typeface="Times New Roman" pitchFamily="18" charset="0"/>
                  <a:cs typeface="Times New Roman" pitchFamily="18" charset="0"/>
                </a:rPr>
                <a:t>ĐÁP ÁN</a:t>
              </a:r>
              <a:endParaRPr lang="en-US" sz="2800" b="1">
                <a:solidFill>
                  <a:srgbClr val="FF0000"/>
                </a:solidFill>
                <a:effectLst>
                  <a:outerShdw blurRad="38100" dist="38100" dir="2700000" algn="tl">
                    <a:srgbClr val="000000"/>
                  </a:outerShdw>
                </a:effectLst>
                <a:latin typeface="Times New Roman" pitchFamily="18" charset="0"/>
                <a:cs typeface="Times New Roman" pitchFamily="18" charset="0"/>
              </a:endParaRPr>
            </a:p>
          </p:txBody>
        </p:sp>
      </p:grpSp>
      <p:sp>
        <p:nvSpPr>
          <p:cNvPr id="62508" name="Oval 44"/>
          <p:cNvSpPr>
            <a:spLocks noChangeArrowheads="1"/>
          </p:cNvSpPr>
          <p:nvPr/>
        </p:nvSpPr>
        <p:spPr bwMode="auto">
          <a:xfrm>
            <a:off x="7546975" y="6324600"/>
            <a:ext cx="838200" cy="342900"/>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b="1" smtClean="0">
                <a:solidFill>
                  <a:srgbClr val="FF0000"/>
                </a:solidFill>
                <a:effectLst>
                  <a:outerShdw blurRad="38100" dist="38100" dir="2700000" algn="tl">
                    <a:srgbClr val="000000"/>
                  </a:outerShdw>
                </a:effectLst>
                <a:latin typeface="Times New Roman" pitchFamily="18" charset="0"/>
                <a:cs typeface="Times New Roman" pitchFamily="18" charset="0"/>
              </a:rPr>
              <a:t>Đáp án</a:t>
            </a:r>
            <a:endParaRPr lang="en-US" sz="1400" b="1">
              <a:solidFill>
                <a:srgbClr val="FF0000"/>
              </a:solidFill>
              <a:latin typeface="Times New Roman" pitchFamily="18" charset="0"/>
              <a:cs typeface="Times New Roman" pitchFamily="18" charset="0"/>
            </a:endParaRPr>
          </a:p>
        </p:txBody>
      </p:sp>
      <p:sp>
        <p:nvSpPr>
          <p:cNvPr id="62509" name="AutoShape 45"/>
          <p:cNvSpPr>
            <a:spLocks noChangeArrowheads="1"/>
          </p:cNvSpPr>
          <p:nvPr/>
        </p:nvSpPr>
        <p:spPr bwMode="auto">
          <a:xfrm>
            <a:off x="3752850" y="5937250"/>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FF0000"/>
                </a:solidFill>
                <a:cs typeface="+mn-cs"/>
              </a:rPr>
              <a:t>0</a:t>
            </a:r>
          </a:p>
        </p:txBody>
      </p:sp>
      <p:sp>
        <p:nvSpPr>
          <p:cNvPr id="62510" name="AutoShape 46"/>
          <p:cNvSpPr>
            <a:spLocks noChangeArrowheads="1"/>
          </p:cNvSpPr>
          <p:nvPr/>
        </p:nvSpPr>
        <p:spPr bwMode="auto">
          <a:xfrm>
            <a:off x="3756025" y="59436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800000"/>
                </a:solidFill>
                <a:cs typeface="+mn-cs"/>
              </a:rPr>
              <a:t>1</a:t>
            </a:r>
          </a:p>
        </p:txBody>
      </p:sp>
      <p:sp>
        <p:nvSpPr>
          <p:cNvPr id="62511" name="AutoShape 47"/>
          <p:cNvSpPr>
            <a:spLocks noChangeArrowheads="1"/>
          </p:cNvSpPr>
          <p:nvPr/>
        </p:nvSpPr>
        <p:spPr bwMode="auto">
          <a:xfrm>
            <a:off x="3760788" y="59277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2</a:t>
            </a:r>
          </a:p>
        </p:txBody>
      </p:sp>
      <p:sp>
        <p:nvSpPr>
          <p:cNvPr id="62512" name="AutoShape 48"/>
          <p:cNvSpPr>
            <a:spLocks noChangeArrowheads="1"/>
          </p:cNvSpPr>
          <p:nvPr/>
        </p:nvSpPr>
        <p:spPr bwMode="auto">
          <a:xfrm>
            <a:off x="3752850" y="59229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3</a:t>
            </a:r>
          </a:p>
        </p:txBody>
      </p:sp>
      <p:sp>
        <p:nvSpPr>
          <p:cNvPr id="62513" name="AutoShape 49"/>
          <p:cNvSpPr>
            <a:spLocks noChangeArrowheads="1"/>
          </p:cNvSpPr>
          <p:nvPr/>
        </p:nvSpPr>
        <p:spPr bwMode="auto">
          <a:xfrm>
            <a:off x="3752850" y="59277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4</a:t>
            </a:r>
          </a:p>
        </p:txBody>
      </p:sp>
      <p:sp>
        <p:nvSpPr>
          <p:cNvPr id="62514" name="AutoShape 50"/>
          <p:cNvSpPr>
            <a:spLocks noChangeArrowheads="1"/>
          </p:cNvSpPr>
          <p:nvPr/>
        </p:nvSpPr>
        <p:spPr bwMode="auto">
          <a:xfrm>
            <a:off x="3743325" y="59182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5</a:t>
            </a:r>
          </a:p>
        </p:txBody>
      </p:sp>
      <p:sp>
        <p:nvSpPr>
          <p:cNvPr id="62515" name="AutoShape 51"/>
          <p:cNvSpPr>
            <a:spLocks noChangeArrowheads="1"/>
          </p:cNvSpPr>
          <p:nvPr/>
        </p:nvSpPr>
        <p:spPr bwMode="auto">
          <a:xfrm>
            <a:off x="3762375" y="5932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6</a:t>
            </a:r>
          </a:p>
        </p:txBody>
      </p:sp>
      <p:sp>
        <p:nvSpPr>
          <p:cNvPr id="62516" name="AutoShape 52"/>
          <p:cNvSpPr>
            <a:spLocks noChangeArrowheads="1"/>
          </p:cNvSpPr>
          <p:nvPr/>
        </p:nvSpPr>
        <p:spPr bwMode="auto">
          <a:xfrm>
            <a:off x="3735388" y="59245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7</a:t>
            </a:r>
          </a:p>
        </p:txBody>
      </p:sp>
      <p:sp>
        <p:nvSpPr>
          <p:cNvPr id="62517" name="AutoShape 53"/>
          <p:cNvSpPr>
            <a:spLocks noChangeArrowheads="1"/>
          </p:cNvSpPr>
          <p:nvPr/>
        </p:nvSpPr>
        <p:spPr bwMode="auto">
          <a:xfrm>
            <a:off x="3743325" y="59229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8</a:t>
            </a:r>
          </a:p>
        </p:txBody>
      </p:sp>
      <p:sp>
        <p:nvSpPr>
          <p:cNvPr id="62518" name="AutoShape 54"/>
          <p:cNvSpPr>
            <a:spLocks noChangeArrowheads="1"/>
          </p:cNvSpPr>
          <p:nvPr/>
        </p:nvSpPr>
        <p:spPr bwMode="auto">
          <a:xfrm>
            <a:off x="3763963" y="59356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9</a:t>
            </a:r>
          </a:p>
        </p:txBody>
      </p:sp>
      <p:sp>
        <p:nvSpPr>
          <p:cNvPr id="62519" name="AutoShape 55"/>
          <p:cNvSpPr>
            <a:spLocks noChangeArrowheads="1"/>
          </p:cNvSpPr>
          <p:nvPr/>
        </p:nvSpPr>
        <p:spPr bwMode="auto">
          <a:xfrm>
            <a:off x="3751263" y="59420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10</a:t>
            </a:r>
          </a:p>
        </p:txBody>
      </p:sp>
      <p:sp>
        <p:nvSpPr>
          <p:cNvPr id="62520" name="AutoShape 56"/>
          <p:cNvSpPr>
            <a:spLocks noChangeArrowheads="1"/>
          </p:cNvSpPr>
          <p:nvPr/>
        </p:nvSpPr>
        <p:spPr bwMode="auto">
          <a:xfrm>
            <a:off x="3724275" y="59356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11</a:t>
            </a:r>
          </a:p>
        </p:txBody>
      </p:sp>
      <p:sp>
        <p:nvSpPr>
          <p:cNvPr id="62522" name="AutoShape 58"/>
          <p:cNvSpPr>
            <a:spLocks noChangeArrowheads="1"/>
          </p:cNvSpPr>
          <p:nvPr/>
        </p:nvSpPr>
        <p:spPr bwMode="auto">
          <a:xfrm>
            <a:off x="3736975" y="59356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13</a:t>
            </a:r>
          </a:p>
        </p:txBody>
      </p:sp>
      <p:sp>
        <p:nvSpPr>
          <p:cNvPr id="62523" name="AutoShape 59"/>
          <p:cNvSpPr>
            <a:spLocks noChangeArrowheads="1"/>
          </p:cNvSpPr>
          <p:nvPr/>
        </p:nvSpPr>
        <p:spPr bwMode="auto">
          <a:xfrm>
            <a:off x="3729038" y="59293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14</a:t>
            </a:r>
          </a:p>
        </p:txBody>
      </p:sp>
      <p:sp>
        <p:nvSpPr>
          <p:cNvPr id="62524" name="AutoShape 60"/>
          <p:cNvSpPr>
            <a:spLocks noChangeArrowheads="1"/>
          </p:cNvSpPr>
          <p:nvPr/>
        </p:nvSpPr>
        <p:spPr bwMode="auto">
          <a:xfrm>
            <a:off x="3721100" y="59229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cs typeface="+mn-cs"/>
              </a:rPr>
              <a:t>15</a:t>
            </a:r>
          </a:p>
        </p:txBody>
      </p:sp>
      <p:grpSp>
        <p:nvGrpSpPr>
          <p:cNvPr id="62540" name="Group 76"/>
          <p:cNvGrpSpPr>
            <a:grpSpLocks/>
          </p:cNvGrpSpPr>
          <p:nvPr/>
        </p:nvGrpSpPr>
        <p:grpSpPr bwMode="auto">
          <a:xfrm>
            <a:off x="2209800" y="2362200"/>
            <a:ext cx="4876800" cy="1981200"/>
            <a:chOff x="912" y="2592"/>
            <a:chExt cx="3072" cy="960"/>
          </a:xfrm>
        </p:grpSpPr>
        <p:sp>
          <p:nvSpPr>
            <p:cNvPr id="7217" name="Oval 77"/>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6666"/>
                </a:solidFill>
                <a:latin typeface=".VnTime" pitchFamily="34" charset="0"/>
                <a:cs typeface="+mn-cs"/>
              </a:endParaRPr>
            </a:p>
          </p:txBody>
        </p:sp>
        <p:sp>
          <p:nvSpPr>
            <p:cNvPr id="7218" name="WordArt 78"/>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b="1" i="1" kern="10">
                  <a:ln w="12700">
                    <a:solidFill>
                      <a:srgbClr val="FFFF00"/>
                    </a:solidFill>
                    <a:round/>
                    <a:headEnd/>
                    <a:tailEnd/>
                  </a:ln>
                  <a:solidFill>
                    <a:srgbClr val="FF0000"/>
                  </a:solidFill>
                  <a:latin typeface=".VnTime"/>
                  <a:cs typeface="+mn-cs"/>
                </a:rPr>
                <a:t>HÕt giê</a:t>
              </a:r>
            </a:p>
          </p:txBody>
        </p:sp>
      </p:grpSp>
      <p:sp>
        <p:nvSpPr>
          <p:cNvPr id="62543" name="Rectangle 79"/>
          <p:cNvSpPr>
            <a:spLocks noChangeArrowheads="1"/>
          </p:cNvSpPr>
          <p:nvPr/>
        </p:nvSpPr>
        <p:spPr bwMode="auto">
          <a:xfrm>
            <a:off x="3352800" y="5105400"/>
            <a:ext cx="5454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400" b="1">
                <a:solidFill>
                  <a:srgbClr val="FF1D1D"/>
                </a:solidFill>
                <a:latin typeface=".VnTime" pitchFamily="34" charset="0"/>
                <a:cs typeface="+mn-cs"/>
              </a:rPr>
              <a:t> </a:t>
            </a:r>
            <a:r>
              <a:rPr lang="en-US" sz="3600" b="1" i="1">
                <a:solidFill>
                  <a:srgbClr val="FF0000"/>
                </a:solidFill>
                <a:latin typeface=".VnTime" pitchFamily="34" charset="0"/>
                <a:cs typeface="+mn-cs"/>
              </a:rPr>
              <a:t>B</a:t>
            </a:r>
          </a:p>
        </p:txBody>
      </p:sp>
      <p:sp>
        <p:nvSpPr>
          <p:cNvPr id="62544" name="AutoShape 80"/>
          <p:cNvSpPr>
            <a:spLocks noChangeArrowheads="1"/>
          </p:cNvSpPr>
          <p:nvPr/>
        </p:nvSpPr>
        <p:spPr bwMode="auto">
          <a:xfrm>
            <a:off x="6348413" y="6357938"/>
            <a:ext cx="1052512" cy="271462"/>
          </a:xfrm>
          <a:prstGeom prst="roundRect">
            <a:avLst>
              <a:gd name="adj" fmla="val 16667"/>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pPr algn="ctr"/>
            <a:r>
              <a:rPr lang="en-US" b="1" dirty="0" err="1" smtClean="0">
                <a:solidFill>
                  <a:srgbClr val="FF0000"/>
                </a:solidFill>
                <a:latin typeface=".VnArial Narrow" pitchFamily="34" charset="0"/>
                <a:cs typeface="+mn-cs"/>
              </a:rPr>
              <a:t>Thời</a:t>
            </a:r>
            <a:r>
              <a:rPr lang="en-US" b="1" dirty="0" smtClean="0">
                <a:solidFill>
                  <a:srgbClr val="FF0000"/>
                </a:solidFill>
                <a:latin typeface=".VnArial Narrow" pitchFamily="34" charset="0"/>
                <a:cs typeface="+mn-cs"/>
              </a:rPr>
              <a:t> </a:t>
            </a:r>
            <a:r>
              <a:rPr lang="en-US" b="1" dirty="0" err="1" smtClean="0">
                <a:solidFill>
                  <a:srgbClr val="FF0000"/>
                </a:solidFill>
                <a:latin typeface=".VnArial Narrow" pitchFamily="34" charset="0"/>
                <a:cs typeface="+mn-cs"/>
              </a:rPr>
              <a:t>gian</a:t>
            </a:r>
            <a:endParaRPr lang="en-US" b="1" dirty="0">
              <a:solidFill>
                <a:srgbClr val="FF0000"/>
              </a:solidFill>
              <a:latin typeface=".VnArial Narrow" pitchFamily="34" charset="0"/>
              <a:cs typeface="+mn-cs"/>
            </a:endParaRPr>
          </a:p>
        </p:txBody>
      </p:sp>
      <p:sp>
        <p:nvSpPr>
          <p:cNvPr id="62545" name="AutoShape 81"/>
          <p:cNvSpPr>
            <a:spLocks noChangeArrowheads="1"/>
          </p:cNvSpPr>
          <p:nvPr/>
        </p:nvSpPr>
        <p:spPr bwMode="auto">
          <a:xfrm>
            <a:off x="5173663" y="6335713"/>
            <a:ext cx="990600" cy="317500"/>
          </a:xfrm>
          <a:prstGeom prst="flowChartAlternateProcess">
            <a:avLst/>
          </a:prstGeom>
          <a:gradFill rotWithShape="1">
            <a:gsLst>
              <a:gs pos="0">
                <a:srgbClr val="F8B049">
                  <a:alpha val="81000"/>
                </a:srgbClr>
              </a:gs>
              <a:gs pos="8999">
                <a:srgbClr val="B43E85">
                  <a:alpha val="84420"/>
                </a:srgbClr>
              </a:gs>
              <a:gs pos="15500">
                <a:srgbClr val="C50849">
                  <a:alpha val="86890"/>
                </a:srgbClr>
              </a:gs>
              <a:gs pos="16500">
                <a:srgbClr val="F952A0">
                  <a:alpha val="87270"/>
                </a:srgbClr>
              </a:gs>
              <a:gs pos="18500">
                <a:srgbClr val="FEE7F2">
                  <a:alpha val="88030"/>
                </a:srgbClr>
              </a:gs>
              <a:gs pos="39500">
                <a:srgbClr val="F8B049">
                  <a:alpha val="96010"/>
                </a:srgbClr>
              </a:gs>
              <a:gs pos="43500">
                <a:srgbClr val="F8B049">
                  <a:alpha val="97530"/>
                </a:srgbClr>
              </a:gs>
              <a:gs pos="50000">
                <a:srgbClr val="FC9FCB"/>
              </a:gs>
              <a:gs pos="56500">
                <a:srgbClr val="F8B049">
                  <a:alpha val="97530"/>
                </a:srgbClr>
              </a:gs>
              <a:gs pos="60501">
                <a:srgbClr val="F8B049">
                  <a:alpha val="96010"/>
                </a:srgbClr>
              </a:gs>
              <a:gs pos="81500">
                <a:srgbClr val="FEE7F2">
                  <a:alpha val="88030"/>
                </a:srgbClr>
              </a:gs>
              <a:gs pos="83500">
                <a:srgbClr val="F952A0">
                  <a:alpha val="87270"/>
                </a:srgbClr>
              </a:gs>
              <a:gs pos="84500">
                <a:srgbClr val="C50849">
                  <a:alpha val="86890"/>
                </a:srgbClr>
              </a:gs>
              <a:gs pos="91001">
                <a:srgbClr val="B43E85">
                  <a:alpha val="84420"/>
                </a:srgbClr>
              </a:gs>
              <a:gs pos="100000">
                <a:srgbClr val="F8B049">
                  <a:alpha val="81000"/>
                </a:srgbClr>
              </a:gs>
            </a:gsLst>
            <a:lin ang="5400000" scaled="1"/>
          </a:gradFill>
          <a:ln w="15875">
            <a:solidFill>
              <a:srgbClr val="0000FF"/>
            </a:solidFill>
            <a:miter lim="800000"/>
            <a:headEnd/>
            <a:tailEnd/>
          </a:ln>
          <a:effectLst>
            <a:outerShdw dist="35921" dir="2700000" algn="ctr" rotWithShape="0">
              <a:schemeClr val="bg2"/>
            </a:outerShdw>
          </a:effectLst>
        </p:spPr>
        <p:txBody>
          <a:bodyPr wrap="none" anchor="ctr"/>
          <a:lstStyle/>
          <a:p>
            <a:pPr algn="ctr">
              <a:defRPr/>
            </a:pPr>
            <a:r>
              <a:rPr lang="en-US" b="1" dirty="0" err="1" smtClean="0">
                <a:solidFill>
                  <a:srgbClr val="FF0000"/>
                </a:solidFill>
                <a:latin typeface=".VnArial Narrow" pitchFamily="34" charset="0"/>
                <a:cs typeface="+mn-cs"/>
              </a:rPr>
              <a:t>Câu</a:t>
            </a:r>
            <a:r>
              <a:rPr lang="en-US" b="1" dirty="0" smtClean="0">
                <a:solidFill>
                  <a:srgbClr val="FF0000"/>
                </a:solidFill>
                <a:latin typeface=".VnArial Narrow" pitchFamily="34" charset="0"/>
                <a:cs typeface="+mn-cs"/>
              </a:rPr>
              <a:t> </a:t>
            </a:r>
            <a:r>
              <a:rPr lang="en-US" b="1" dirty="0" err="1" smtClean="0">
                <a:solidFill>
                  <a:srgbClr val="FF0000"/>
                </a:solidFill>
                <a:latin typeface=".VnArial Narrow" pitchFamily="34" charset="0"/>
                <a:cs typeface="+mn-cs"/>
              </a:rPr>
              <a:t>hỏi</a:t>
            </a:r>
            <a:endParaRPr lang="en-US" b="1" dirty="0">
              <a:solidFill>
                <a:srgbClr val="FF0000"/>
              </a:solidFill>
              <a:latin typeface="+mn-lt"/>
              <a:cs typeface="+mn-cs"/>
            </a:endParaRPr>
          </a:p>
        </p:txBody>
      </p:sp>
      <p:sp>
        <p:nvSpPr>
          <p:cNvPr id="32" name="Oval 28"/>
          <p:cNvSpPr>
            <a:spLocks noChangeArrowheads="1"/>
          </p:cNvSpPr>
          <p:nvPr/>
        </p:nvSpPr>
        <p:spPr bwMode="auto">
          <a:xfrm>
            <a:off x="4724400" y="16002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3" name="Oval 28"/>
          <p:cNvSpPr>
            <a:spLocks noChangeArrowheads="1"/>
          </p:cNvSpPr>
          <p:nvPr/>
        </p:nvSpPr>
        <p:spPr bwMode="auto">
          <a:xfrm>
            <a:off x="8382000" y="11430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4" name="Line 51"/>
          <p:cNvSpPr>
            <a:spLocks noChangeShapeType="1"/>
          </p:cNvSpPr>
          <p:nvPr/>
        </p:nvSpPr>
        <p:spPr bwMode="auto">
          <a:xfrm>
            <a:off x="990600" y="1981200"/>
            <a:ext cx="356235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Tree>
    <p:extLst>
      <p:ext uri="{BB962C8B-B14F-4D97-AF65-F5344CB8AC3E}">
        <p14:creationId xmlns:p14="http://schemas.microsoft.com/office/powerpoint/2010/main" val="110033208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2508"/>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6" presetClass="entr" presetSubtype="0" fill="hold" nodeType="withEffect">
                                  <p:stCondLst>
                                    <p:cond delay="0"/>
                                  </p:stCondLst>
                                  <p:childTnLst>
                                    <p:set>
                                      <p:cBhvr>
                                        <p:cTn id="17" dur="1" fill="hold">
                                          <p:stCondLst>
                                            <p:cond delay="0"/>
                                          </p:stCondLst>
                                        </p:cTn>
                                        <p:tgtEl>
                                          <p:spTgt spid="62474"/>
                                        </p:tgtEl>
                                        <p:attrNameLst>
                                          <p:attrName>style.visibility</p:attrName>
                                        </p:attrNameLst>
                                      </p:cBhvr>
                                      <p:to>
                                        <p:strVal val="visible"/>
                                      </p:to>
                                    </p:set>
                                    <p:animEffect transition="in" filter="wipe(down)">
                                      <p:cBhvr>
                                        <p:cTn id="18" dur="145">
                                          <p:stCondLst>
                                            <p:cond delay="0"/>
                                          </p:stCondLst>
                                        </p:cTn>
                                        <p:tgtEl>
                                          <p:spTgt spid="62474"/>
                                        </p:tgtEl>
                                      </p:cBhvr>
                                    </p:animEffect>
                                    <p:anim calcmode="lin" valueType="num">
                                      <p:cBhvr>
                                        <p:cTn id="19" dur="456" tmFilter="0,0; 0.14,0.36; 0.43,0.73; 0.71,0.91; 1.0,1.0">
                                          <p:stCondLst>
                                            <p:cond delay="0"/>
                                          </p:stCondLst>
                                        </p:cTn>
                                        <p:tgtEl>
                                          <p:spTgt spid="62474"/>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62474"/>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62474"/>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62474"/>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62474"/>
                                        </p:tgtEl>
                                        <p:attrNameLst>
                                          <p:attrName>ppt_y</p:attrName>
                                        </p:attrNameLst>
                                      </p:cBhvr>
                                      <p:tavLst>
                                        <p:tav tm="0" fmla="#ppt_y-sin(pi*$)/81">
                                          <p:val>
                                            <p:fltVal val="0"/>
                                          </p:val>
                                        </p:tav>
                                        <p:tav tm="100000">
                                          <p:val>
                                            <p:fltVal val="1"/>
                                          </p:val>
                                        </p:tav>
                                      </p:tavLst>
                                    </p:anim>
                                    <p:animScale>
                                      <p:cBhvr>
                                        <p:cTn id="24" dur="7">
                                          <p:stCondLst>
                                            <p:cond delay="162"/>
                                          </p:stCondLst>
                                        </p:cTn>
                                        <p:tgtEl>
                                          <p:spTgt spid="62474"/>
                                        </p:tgtEl>
                                      </p:cBhvr>
                                      <p:to x="100000" y="60000"/>
                                    </p:animScale>
                                    <p:animScale>
                                      <p:cBhvr>
                                        <p:cTn id="25" dur="41" decel="50000">
                                          <p:stCondLst>
                                            <p:cond delay="169"/>
                                          </p:stCondLst>
                                        </p:cTn>
                                        <p:tgtEl>
                                          <p:spTgt spid="62474"/>
                                        </p:tgtEl>
                                      </p:cBhvr>
                                      <p:to x="100000" y="100000"/>
                                    </p:animScale>
                                    <p:animScale>
                                      <p:cBhvr>
                                        <p:cTn id="26" dur="7">
                                          <p:stCondLst>
                                            <p:cond delay="328"/>
                                          </p:stCondLst>
                                        </p:cTn>
                                        <p:tgtEl>
                                          <p:spTgt spid="62474"/>
                                        </p:tgtEl>
                                      </p:cBhvr>
                                      <p:to x="100000" y="80000"/>
                                    </p:animScale>
                                    <p:animScale>
                                      <p:cBhvr>
                                        <p:cTn id="27" dur="41" decel="50000">
                                          <p:stCondLst>
                                            <p:cond delay="335"/>
                                          </p:stCondLst>
                                        </p:cTn>
                                        <p:tgtEl>
                                          <p:spTgt spid="62474"/>
                                        </p:tgtEl>
                                      </p:cBhvr>
                                      <p:to x="100000" y="100000"/>
                                    </p:animScale>
                                    <p:animScale>
                                      <p:cBhvr>
                                        <p:cTn id="28" dur="7">
                                          <p:stCondLst>
                                            <p:cond delay="410"/>
                                          </p:stCondLst>
                                        </p:cTn>
                                        <p:tgtEl>
                                          <p:spTgt spid="62474"/>
                                        </p:tgtEl>
                                      </p:cBhvr>
                                      <p:to x="100000" y="90000"/>
                                    </p:animScale>
                                    <p:animScale>
                                      <p:cBhvr>
                                        <p:cTn id="29" dur="41" decel="50000">
                                          <p:stCondLst>
                                            <p:cond delay="417"/>
                                          </p:stCondLst>
                                        </p:cTn>
                                        <p:tgtEl>
                                          <p:spTgt spid="62474"/>
                                        </p:tgtEl>
                                      </p:cBhvr>
                                      <p:to x="100000" y="100000"/>
                                    </p:animScale>
                                    <p:animScale>
                                      <p:cBhvr>
                                        <p:cTn id="30" dur="7">
                                          <p:stCondLst>
                                            <p:cond delay="452"/>
                                          </p:stCondLst>
                                        </p:cTn>
                                        <p:tgtEl>
                                          <p:spTgt spid="62474"/>
                                        </p:tgtEl>
                                      </p:cBhvr>
                                      <p:to x="100000" y="95000"/>
                                    </p:animScale>
                                    <p:animScale>
                                      <p:cBhvr>
                                        <p:cTn id="31" dur="41" decel="50000">
                                          <p:stCondLst>
                                            <p:cond delay="458"/>
                                          </p:stCondLst>
                                        </p:cTn>
                                        <p:tgtEl>
                                          <p:spTgt spid="62474"/>
                                        </p:tgtEl>
                                      </p:cBhvr>
                                      <p:to x="100000" y="100000"/>
                                    </p:animScale>
                                  </p:childTnLst>
                                </p:cTn>
                              </p:par>
                            </p:childTnLst>
                          </p:cTn>
                        </p:par>
                        <p:par>
                          <p:cTn id="32" fill="hold" nodeType="afterGroup">
                            <p:stCondLst>
                              <p:cond delay="499"/>
                            </p:stCondLst>
                            <p:childTnLst>
                              <p:par>
                                <p:cTn id="33" presetID="2" presetClass="entr" presetSubtype="8" fill="hold" nodeType="afterEffect">
                                  <p:stCondLst>
                                    <p:cond delay="0"/>
                                  </p:stCondLst>
                                  <p:childTnLst>
                                    <p:set>
                                      <p:cBhvr>
                                        <p:cTn id="34" dur="1" fill="hold">
                                          <p:stCondLst>
                                            <p:cond delay="0"/>
                                          </p:stCondLst>
                                        </p:cTn>
                                        <p:tgtEl>
                                          <p:spTgt spid="62475"/>
                                        </p:tgtEl>
                                        <p:attrNameLst>
                                          <p:attrName>style.visibility</p:attrName>
                                        </p:attrNameLst>
                                      </p:cBhvr>
                                      <p:to>
                                        <p:strVal val="visible"/>
                                      </p:to>
                                    </p:set>
                                    <p:anim calcmode="lin" valueType="num">
                                      <p:cBhvr additive="base">
                                        <p:cTn id="35" dur="500" fill="hold"/>
                                        <p:tgtEl>
                                          <p:spTgt spid="62475"/>
                                        </p:tgtEl>
                                        <p:attrNameLst>
                                          <p:attrName>ppt_x</p:attrName>
                                        </p:attrNameLst>
                                      </p:cBhvr>
                                      <p:tavLst>
                                        <p:tav tm="0">
                                          <p:val>
                                            <p:strVal val="0-#ppt_w/2"/>
                                          </p:val>
                                        </p:tav>
                                        <p:tav tm="100000">
                                          <p:val>
                                            <p:strVal val="#ppt_x"/>
                                          </p:val>
                                        </p:tav>
                                      </p:tavLst>
                                    </p:anim>
                                    <p:anim calcmode="lin" valueType="num">
                                      <p:cBhvr additive="base">
                                        <p:cTn id="36" dur="500" fill="hold"/>
                                        <p:tgtEl>
                                          <p:spTgt spid="62475"/>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999"/>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62543"/>
                                        </p:tgtEl>
                                        <p:attrNameLst>
                                          <p:attrName>style.visibility</p:attrName>
                                        </p:attrNameLst>
                                      </p:cBhvr>
                                      <p:to>
                                        <p:strVal val="visible"/>
                                      </p:to>
                                    </p:set>
                                    <p:anim calcmode="discrete" valueType="clr">
                                      <p:cBhvr override="childStyle">
                                        <p:cTn id="40" dur="300"/>
                                        <p:tgtEl>
                                          <p:spTgt spid="62543"/>
                                        </p:tgtEl>
                                        <p:attrNameLst>
                                          <p:attrName>style.color</p:attrName>
                                        </p:attrNameLst>
                                      </p:cBhvr>
                                      <p:tavLst>
                                        <p:tav tm="0">
                                          <p:val>
                                            <p:clrVal>
                                              <a:schemeClr val="accent2"/>
                                            </p:clrVal>
                                          </p:val>
                                        </p:tav>
                                        <p:tav tm="50000">
                                          <p:val>
                                            <p:clrVal>
                                              <a:schemeClr val="hlink"/>
                                            </p:clrVal>
                                          </p:val>
                                        </p:tav>
                                      </p:tavLst>
                                    </p:anim>
                                    <p:anim calcmode="discrete" valueType="clr">
                                      <p:cBhvr>
                                        <p:cTn id="41" dur="300"/>
                                        <p:tgtEl>
                                          <p:spTgt spid="62543"/>
                                        </p:tgtEl>
                                        <p:attrNameLst>
                                          <p:attrName>fillcolor</p:attrName>
                                        </p:attrNameLst>
                                      </p:cBhvr>
                                      <p:tavLst>
                                        <p:tav tm="0">
                                          <p:val>
                                            <p:clrVal>
                                              <a:schemeClr val="accent2"/>
                                            </p:clrVal>
                                          </p:val>
                                        </p:tav>
                                        <p:tav tm="50000">
                                          <p:val>
                                            <p:clrVal>
                                              <a:schemeClr val="hlink"/>
                                            </p:clrVal>
                                          </p:val>
                                        </p:tav>
                                      </p:tavLst>
                                    </p:anim>
                                    <p:set>
                                      <p:cBhvr>
                                        <p:cTn id="42" dur="300"/>
                                        <p:tgtEl>
                                          <p:spTgt spid="62543"/>
                                        </p:tgtEl>
                                        <p:attrNameLst>
                                          <p:attrName>fill.type</p:attrName>
                                        </p:attrNameLst>
                                      </p:cBhvr>
                                      <p:to>
                                        <p:strVal val="solid"/>
                                      </p:to>
                                    </p:set>
                                  </p:childTnLst>
                                </p:cTn>
                              </p:par>
                            </p:childTnLst>
                          </p:cTn>
                        </p:par>
                      </p:childTnLst>
                    </p:cTn>
                  </p:par>
                </p:childTnLst>
              </p:cTn>
              <p:nextCondLst>
                <p:cond evt="onClick" delay="0">
                  <p:tgtEl>
                    <p:spTgt spid="62508"/>
                  </p:tgtEl>
                </p:cond>
              </p:nextCondLst>
            </p:seq>
            <p:seq concurrent="1" nextAc="seek">
              <p:cTn id="43" restart="whenNotActive" fill="hold" evtFilter="cancelBubble" nodeType="interactiveSeq">
                <p:stCondLst>
                  <p:cond evt="onClick" delay="0">
                    <p:tgtEl>
                      <p:spTgt spid="62544"/>
                    </p:tgtEl>
                  </p:cond>
                </p:stCondLst>
                <p:endSync evt="end" delay="0">
                  <p:rtn val="all"/>
                </p:endSync>
                <p:childTnLst>
                  <p:par>
                    <p:cTn id="44" fill="hold" nodeType="clickPar">
                      <p:stCondLst>
                        <p:cond delay="0"/>
                      </p:stCondLst>
                      <p:childTnLst>
                        <p:par>
                          <p:cTn id="45" fill="hold" nodeType="afterGroup">
                            <p:stCondLst>
                              <p:cond delay="0"/>
                            </p:stCondLst>
                            <p:childTnLst>
                              <p:par>
                                <p:cTn id="46" presetID="54" presetClass="exit" presetSubtype="0" decel="100000" fill="hold" grpId="0" nodeType="afterEffect">
                                  <p:stCondLst>
                                    <p:cond delay="0"/>
                                  </p:stCondLst>
                                  <p:childTnLst>
                                    <p:anim calcmode="lin" valueType="num">
                                      <p:cBhvr>
                                        <p:cTn id="47" dur="1000"/>
                                        <p:tgtEl>
                                          <p:spTgt spid="62524"/>
                                        </p:tgtEl>
                                        <p:attrNameLst>
                                          <p:attrName>ppt_w</p:attrName>
                                        </p:attrNameLst>
                                      </p:cBhvr>
                                      <p:tavLst>
                                        <p:tav tm="0">
                                          <p:val>
                                            <p:strVal val="ppt_w"/>
                                          </p:val>
                                        </p:tav>
                                        <p:tav tm="100000">
                                          <p:val>
                                            <p:strVal val="ppt_w*0.05"/>
                                          </p:val>
                                        </p:tav>
                                      </p:tavLst>
                                    </p:anim>
                                    <p:anim calcmode="lin" valueType="num">
                                      <p:cBhvr>
                                        <p:cTn id="48" dur="1000"/>
                                        <p:tgtEl>
                                          <p:spTgt spid="62524"/>
                                        </p:tgtEl>
                                        <p:attrNameLst>
                                          <p:attrName>ppt_h</p:attrName>
                                        </p:attrNameLst>
                                      </p:cBhvr>
                                      <p:tavLst>
                                        <p:tav tm="0">
                                          <p:val>
                                            <p:strVal val="ppt_h"/>
                                          </p:val>
                                        </p:tav>
                                        <p:tav tm="100000">
                                          <p:val>
                                            <p:strVal val="ppt_h"/>
                                          </p:val>
                                        </p:tav>
                                      </p:tavLst>
                                    </p:anim>
                                    <p:anim calcmode="lin" valueType="num">
                                      <p:cBhvr>
                                        <p:cTn id="49" dur="1000"/>
                                        <p:tgtEl>
                                          <p:spTgt spid="62524"/>
                                        </p:tgtEl>
                                        <p:attrNameLst>
                                          <p:attrName>ppt_x</p:attrName>
                                        </p:attrNameLst>
                                      </p:cBhvr>
                                      <p:tavLst>
                                        <p:tav tm="0">
                                          <p:val>
                                            <p:strVal val="ppt_x"/>
                                          </p:val>
                                        </p:tav>
                                        <p:tav tm="100000">
                                          <p:val>
                                            <p:strVal val="ppt_x-.2"/>
                                          </p:val>
                                        </p:tav>
                                      </p:tavLst>
                                    </p:anim>
                                    <p:anim calcmode="lin" valueType="num">
                                      <p:cBhvr>
                                        <p:cTn id="50" dur="1000"/>
                                        <p:tgtEl>
                                          <p:spTgt spid="62524"/>
                                        </p:tgtEl>
                                        <p:attrNameLst>
                                          <p:attrName>ppt_y</p:attrName>
                                        </p:attrNameLst>
                                      </p:cBhvr>
                                      <p:tavLst>
                                        <p:tav tm="0">
                                          <p:val>
                                            <p:strVal val="ppt_y"/>
                                          </p:val>
                                        </p:tav>
                                        <p:tav tm="100000">
                                          <p:val>
                                            <p:strVal val="ppt_y"/>
                                          </p:val>
                                        </p:tav>
                                      </p:tavLst>
                                    </p:anim>
                                    <p:animEffect transition="out" filter="fade">
                                      <p:cBhvr>
                                        <p:cTn id="51" dur="1000"/>
                                        <p:tgtEl>
                                          <p:spTgt spid="62524"/>
                                        </p:tgtEl>
                                      </p:cBhvr>
                                    </p:animEffect>
                                    <p:set>
                                      <p:cBhvr>
                                        <p:cTn id="52" dur="1" fill="hold">
                                          <p:stCondLst>
                                            <p:cond delay="999"/>
                                          </p:stCondLst>
                                        </p:cTn>
                                        <p:tgtEl>
                                          <p:spTgt spid="62524"/>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par>
                          <p:cTn id="53" fill="hold" nodeType="afterGroup">
                            <p:stCondLst>
                              <p:cond delay="1000"/>
                            </p:stCondLst>
                            <p:childTnLst>
                              <p:par>
                                <p:cTn id="54" presetID="54" presetClass="exit" presetSubtype="0" decel="100000" fill="hold" grpId="0" nodeType="afterEffect">
                                  <p:stCondLst>
                                    <p:cond delay="0"/>
                                  </p:stCondLst>
                                  <p:childTnLst>
                                    <p:anim calcmode="lin" valueType="num">
                                      <p:cBhvr>
                                        <p:cTn id="55" dur="1000"/>
                                        <p:tgtEl>
                                          <p:spTgt spid="62523"/>
                                        </p:tgtEl>
                                        <p:attrNameLst>
                                          <p:attrName>ppt_w</p:attrName>
                                        </p:attrNameLst>
                                      </p:cBhvr>
                                      <p:tavLst>
                                        <p:tav tm="0">
                                          <p:val>
                                            <p:strVal val="ppt_w"/>
                                          </p:val>
                                        </p:tav>
                                        <p:tav tm="100000">
                                          <p:val>
                                            <p:strVal val="ppt_w*0.05"/>
                                          </p:val>
                                        </p:tav>
                                      </p:tavLst>
                                    </p:anim>
                                    <p:anim calcmode="lin" valueType="num">
                                      <p:cBhvr>
                                        <p:cTn id="56" dur="1000"/>
                                        <p:tgtEl>
                                          <p:spTgt spid="62523"/>
                                        </p:tgtEl>
                                        <p:attrNameLst>
                                          <p:attrName>ppt_h</p:attrName>
                                        </p:attrNameLst>
                                      </p:cBhvr>
                                      <p:tavLst>
                                        <p:tav tm="0">
                                          <p:val>
                                            <p:strVal val="ppt_h"/>
                                          </p:val>
                                        </p:tav>
                                        <p:tav tm="100000">
                                          <p:val>
                                            <p:strVal val="ppt_h"/>
                                          </p:val>
                                        </p:tav>
                                      </p:tavLst>
                                    </p:anim>
                                    <p:anim calcmode="lin" valueType="num">
                                      <p:cBhvr>
                                        <p:cTn id="57" dur="1000"/>
                                        <p:tgtEl>
                                          <p:spTgt spid="62523"/>
                                        </p:tgtEl>
                                        <p:attrNameLst>
                                          <p:attrName>ppt_x</p:attrName>
                                        </p:attrNameLst>
                                      </p:cBhvr>
                                      <p:tavLst>
                                        <p:tav tm="0">
                                          <p:val>
                                            <p:strVal val="ppt_x"/>
                                          </p:val>
                                        </p:tav>
                                        <p:tav tm="100000">
                                          <p:val>
                                            <p:strVal val="ppt_x-.2"/>
                                          </p:val>
                                        </p:tav>
                                      </p:tavLst>
                                    </p:anim>
                                    <p:anim calcmode="lin" valueType="num">
                                      <p:cBhvr>
                                        <p:cTn id="58" dur="1000"/>
                                        <p:tgtEl>
                                          <p:spTgt spid="62523"/>
                                        </p:tgtEl>
                                        <p:attrNameLst>
                                          <p:attrName>ppt_y</p:attrName>
                                        </p:attrNameLst>
                                      </p:cBhvr>
                                      <p:tavLst>
                                        <p:tav tm="0">
                                          <p:val>
                                            <p:strVal val="ppt_y"/>
                                          </p:val>
                                        </p:tav>
                                        <p:tav tm="100000">
                                          <p:val>
                                            <p:strVal val="ppt_y"/>
                                          </p:val>
                                        </p:tav>
                                      </p:tavLst>
                                    </p:anim>
                                    <p:animEffect transition="out" filter="fade">
                                      <p:cBhvr>
                                        <p:cTn id="59" dur="1000"/>
                                        <p:tgtEl>
                                          <p:spTgt spid="62523"/>
                                        </p:tgtEl>
                                      </p:cBhvr>
                                    </p:animEffect>
                                    <p:set>
                                      <p:cBhvr>
                                        <p:cTn id="60" dur="1" fill="hold">
                                          <p:stCondLst>
                                            <p:cond delay="999"/>
                                          </p:stCondLst>
                                        </p:cTn>
                                        <p:tgtEl>
                                          <p:spTgt spid="62523"/>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par>
                          <p:cTn id="61" fill="hold" nodeType="afterGroup">
                            <p:stCondLst>
                              <p:cond delay="2000"/>
                            </p:stCondLst>
                            <p:childTnLst>
                              <p:par>
                                <p:cTn id="62" presetID="54" presetClass="exit" presetSubtype="0" decel="100000" fill="hold" grpId="0" nodeType="afterEffect">
                                  <p:stCondLst>
                                    <p:cond delay="0"/>
                                  </p:stCondLst>
                                  <p:childTnLst>
                                    <p:anim calcmode="lin" valueType="num">
                                      <p:cBhvr>
                                        <p:cTn id="63" dur="1000"/>
                                        <p:tgtEl>
                                          <p:spTgt spid="62522"/>
                                        </p:tgtEl>
                                        <p:attrNameLst>
                                          <p:attrName>ppt_w</p:attrName>
                                        </p:attrNameLst>
                                      </p:cBhvr>
                                      <p:tavLst>
                                        <p:tav tm="0">
                                          <p:val>
                                            <p:strVal val="ppt_w"/>
                                          </p:val>
                                        </p:tav>
                                        <p:tav tm="100000">
                                          <p:val>
                                            <p:strVal val="ppt_w*0.05"/>
                                          </p:val>
                                        </p:tav>
                                      </p:tavLst>
                                    </p:anim>
                                    <p:anim calcmode="lin" valueType="num">
                                      <p:cBhvr>
                                        <p:cTn id="64" dur="1000"/>
                                        <p:tgtEl>
                                          <p:spTgt spid="62522"/>
                                        </p:tgtEl>
                                        <p:attrNameLst>
                                          <p:attrName>ppt_h</p:attrName>
                                        </p:attrNameLst>
                                      </p:cBhvr>
                                      <p:tavLst>
                                        <p:tav tm="0">
                                          <p:val>
                                            <p:strVal val="ppt_h"/>
                                          </p:val>
                                        </p:tav>
                                        <p:tav tm="100000">
                                          <p:val>
                                            <p:strVal val="ppt_h"/>
                                          </p:val>
                                        </p:tav>
                                      </p:tavLst>
                                    </p:anim>
                                    <p:anim calcmode="lin" valueType="num">
                                      <p:cBhvr>
                                        <p:cTn id="65" dur="1000"/>
                                        <p:tgtEl>
                                          <p:spTgt spid="62522"/>
                                        </p:tgtEl>
                                        <p:attrNameLst>
                                          <p:attrName>ppt_x</p:attrName>
                                        </p:attrNameLst>
                                      </p:cBhvr>
                                      <p:tavLst>
                                        <p:tav tm="0">
                                          <p:val>
                                            <p:strVal val="ppt_x"/>
                                          </p:val>
                                        </p:tav>
                                        <p:tav tm="100000">
                                          <p:val>
                                            <p:strVal val="ppt_x-.2"/>
                                          </p:val>
                                        </p:tav>
                                      </p:tavLst>
                                    </p:anim>
                                    <p:anim calcmode="lin" valueType="num">
                                      <p:cBhvr>
                                        <p:cTn id="66" dur="1000"/>
                                        <p:tgtEl>
                                          <p:spTgt spid="62522"/>
                                        </p:tgtEl>
                                        <p:attrNameLst>
                                          <p:attrName>ppt_y</p:attrName>
                                        </p:attrNameLst>
                                      </p:cBhvr>
                                      <p:tavLst>
                                        <p:tav tm="0">
                                          <p:val>
                                            <p:strVal val="ppt_y"/>
                                          </p:val>
                                        </p:tav>
                                        <p:tav tm="100000">
                                          <p:val>
                                            <p:strVal val="ppt_y"/>
                                          </p:val>
                                        </p:tav>
                                      </p:tavLst>
                                    </p:anim>
                                    <p:animEffect transition="out" filter="fade">
                                      <p:cBhvr>
                                        <p:cTn id="67" dur="1000"/>
                                        <p:tgtEl>
                                          <p:spTgt spid="62522"/>
                                        </p:tgtEl>
                                      </p:cBhvr>
                                    </p:animEffect>
                                    <p:set>
                                      <p:cBhvr>
                                        <p:cTn id="68" dur="1" fill="hold">
                                          <p:stCondLst>
                                            <p:cond delay="999"/>
                                          </p:stCondLst>
                                        </p:cTn>
                                        <p:tgtEl>
                                          <p:spTgt spid="6252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childTnLst>
                          </p:cTn>
                        </p:par>
                        <p:par>
                          <p:cTn id="69" fill="hold" nodeType="afterGroup">
                            <p:stCondLst>
                              <p:cond delay="3000"/>
                            </p:stCondLst>
                            <p:childTnLst>
                              <p:par>
                                <p:cTn id="70" presetID="54" presetClass="exit" presetSubtype="0" decel="100000" fill="hold" grpId="0" nodeType="afterEffect">
                                  <p:stCondLst>
                                    <p:cond delay="0"/>
                                  </p:stCondLst>
                                  <p:childTnLst>
                                    <p:anim calcmode="lin" valueType="num">
                                      <p:cBhvr>
                                        <p:cTn id="71" dur="1000"/>
                                        <p:tgtEl>
                                          <p:spTgt spid="62520"/>
                                        </p:tgtEl>
                                        <p:attrNameLst>
                                          <p:attrName>ppt_w</p:attrName>
                                        </p:attrNameLst>
                                      </p:cBhvr>
                                      <p:tavLst>
                                        <p:tav tm="0">
                                          <p:val>
                                            <p:strVal val="ppt_w"/>
                                          </p:val>
                                        </p:tav>
                                        <p:tav tm="100000">
                                          <p:val>
                                            <p:strVal val="ppt_w*0.05"/>
                                          </p:val>
                                        </p:tav>
                                      </p:tavLst>
                                    </p:anim>
                                    <p:anim calcmode="lin" valueType="num">
                                      <p:cBhvr>
                                        <p:cTn id="72" dur="1000"/>
                                        <p:tgtEl>
                                          <p:spTgt spid="62520"/>
                                        </p:tgtEl>
                                        <p:attrNameLst>
                                          <p:attrName>ppt_h</p:attrName>
                                        </p:attrNameLst>
                                      </p:cBhvr>
                                      <p:tavLst>
                                        <p:tav tm="0">
                                          <p:val>
                                            <p:strVal val="ppt_h"/>
                                          </p:val>
                                        </p:tav>
                                        <p:tav tm="100000">
                                          <p:val>
                                            <p:strVal val="ppt_h"/>
                                          </p:val>
                                        </p:tav>
                                      </p:tavLst>
                                    </p:anim>
                                    <p:anim calcmode="lin" valueType="num">
                                      <p:cBhvr>
                                        <p:cTn id="73" dur="1000"/>
                                        <p:tgtEl>
                                          <p:spTgt spid="62520"/>
                                        </p:tgtEl>
                                        <p:attrNameLst>
                                          <p:attrName>ppt_x</p:attrName>
                                        </p:attrNameLst>
                                      </p:cBhvr>
                                      <p:tavLst>
                                        <p:tav tm="0">
                                          <p:val>
                                            <p:strVal val="ppt_x"/>
                                          </p:val>
                                        </p:tav>
                                        <p:tav tm="100000">
                                          <p:val>
                                            <p:strVal val="ppt_x-.2"/>
                                          </p:val>
                                        </p:tav>
                                      </p:tavLst>
                                    </p:anim>
                                    <p:anim calcmode="lin" valueType="num">
                                      <p:cBhvr>
                                        <p:cTn id="74" dur="1000"/>
                                        <p:tgtEl>
                                          <p:spTgt spid="62520"/>
                                        </p:tgtEl>
                                        <p:attrNameLst>
                                          <p:attrName>ppt_y</p:attrName>
                                        </p:attrNameLst>
                                      </p:cBhvr>
                                      <p:tavLst>
                                        <p:tav tm="0">
                                          <p:val>
                                            <p:strVal val="ppt_y"/>
                                          </p:val>
                                        </p:tav>
                                        <p:tav tm="100000">
                                          <p:val>
                                            <p:strVal val="ppt_y"/>
                                          </p:val>
                                        </p:tav>
                                      </p:tavLst>
                                    </p:anim>
                                    <p:animEffect transition="out" filter="fade">
                                      <p:cBhvr>
                                        <p:cTn id="75" dur="1000"/>
                                        <p:tgtEl>
                                          <p:spTgt spid="62520"/>
                                        </p:tgtEl>
                                      </p:cBhvr>
                                    </p:animEffect>
                                    <p:set>
                                      <p:cBhvr>
                                        <p:cTn id="76" dur="1" fill="hold">
                                          <p:stCondLst>
                                            <p:cond delay="999"/>
                                          </p:stCondLst>
                                        </p:cTn>
                                        <p:tgtEl>
                                          <p:spTgt spid="62520"/>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childTnLst>
                          </p:cTn>
                        </p:par>
                        <p:par>
                          <p:cTn id="77" fill="hold" nodeType="afterGroup">
                            <p:stCondLst>
                              <p:cond delay="4000"/>
                            </p:stCondLst>
                            <p:childTnLst>
                              <p:par>
                                <p:cTn id="78" presetID="54" presetClass="exit" presetSubtype="0" decel="100000" fill="hold" grpId="0" nodeType="afterEffect">
                                  <p:stCondLst>
                                    <p:cond delay="0"/>
                                  </p:stCondLst>
                                  <p:childTnLst>
                                    <p:anim calcmode="lin" valueType="num">
                                      <p:cBhvr>
                                        <p:cTn id="79" dur="1000"/>
                                        <p:tgtEl>
                                          <p:spTgt spid="62519"/>
                                        </p:tgtEl>
                                        <p:attrNameLst>
                                          <p:attrName>ppt_w</p:attrName>
                                        </p:attrNameLst>
                                      </p:cBhvr>
                                      <p:tavLst>
                                        <p:tav tm="0">
                                          <p:val>
                                            <p:strVal val="ppt_w"/>
                                          </p:val>
                                        </p:tav>
                                        <p:tav tm="100000">
                                          <p:val>
                                            <p:strVal val="ppt_w*0.05"/>
                                          </p:val>
                                        </p:tav>
                                      </p:tavLst>
                                    </p:anim>
                                    <p:anim calcmode="lin" valueType="num">
                                      <p:cBhvr>
                                        <p:cTn id="80" dur="1000"/>
                                        <p:tgtEl>
                                          <p:spTgt spid="62519"/>
                                        </p:tgtEl>
                                        <p:attrNameLst>
                                          <p:attrName>ppt_h</p:attrName>
                                        </p:attrNameLst>
                                      </p:cBhvr>
                                      <p:tavLst>
                                        <p:tav tm="0">
                                          <p:val>
                                            <p:strVal val="ppt_h"/>
                                          </p:val>
                                        </p:tav>
                                        <p:tav tm="100000">
                                          <p:val>
                                            <p:strVal val="ppt_h"/>
                                          </p:val>
                                        </p:tav>
                                      </p:tavLst>
                                    </p:anim>
                                    <p:anim calcmode="lin" valueType="num">
                                      <p:cBhvr>
                                        <p:cTn id="81" dur="1000"/>
                                        <p:tgtEl>
                                          <p:spTgt spid="62519"/>
                                        </p:tgtEl>
                                        <p:attrNameLst>
                                          <p:attrName>ppt_x</p:attrName>
                                        </p:attrNameLst>
                                      </p:cBhvr>
                                      <p:tavLst>
                                        <p:tav tm="0">
                                          <p:val>
                                            <p:strVal val="ppt_x"/>
                                          </p:val>
                                        </p:tav>
                                        <p:tav tm="100000">
                                          <p:val>
                                            <p:strVal val="ppt_x-.2"/>
                                          </p:val>
                                        </p:tav>
                                      </p:tavLst>
                                    </p:anim>
                                    <p:anim calcmode="lin" valueType="num">
                                      <p:cBhvr>
                                        <p:cTn id="82" dur="1000"/>
                                        <p:tgtEl>
                                          <p:spTgt spid="62519"/>
                                        </p:tgtEl>
                                        <p:attrNameLst>
                                          <p:attrName>ppt_y</p:attrName>
                                        </p:attrNameLst>
                                      </p:cBhvr>
                                      <p:tavLst>
                                        <p:tav tm="0">
                                          <p:val>
                                            <p:strVal val="ppt_y"/>
                                          </p:val>
                                        </p:tav>
                                        <p:tav tm="100000">
                                          <p:val>
                                            <p:strVal val="ppt_y"/>
                                          </p:val>
                                        </p:tav>
                                      </p:tavLst>
                                    </p:anim>
                                    <p:animEffect transition="out" filter="fade">
                                      <p:cBhvr>
                                        <p:cTn id="83" dur="1000"/>
                                        <p:tgtEl>
                                          <p:spTgt spid="62519"/>
                                        </p:tgtEl>
                                      </p:cBhvr>
                                    </p:animEffect>
                                    <p:set>
                                      <p:cBhvr>
                                        <p:cTn id="84" dur="1" fill="hold">
                                          <p:stCondLst>
                                            <p:cond delay="999"/>
                                          </p:stCondLst>
                                        </p:cTn>
                                        <p:tgtEl>
                                          <p:spTgt spid="62519"/>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childTnLst>
                          </p:cTn>
                        </p:par>
                        <p:par>
                          <p:cTn id="85" fill="hold" nodeType="afterGroup">
                            <p:stCondLst>
                              <p:cond delay="5000"/>
                            </p:stCondLst>
                            <p:childTnLst>
                              <p:par>
                                <p:cTn id="86" presetID="54" presetClass="exit" presetSubtype="0" decel="100000" fill="hold" grpId="0" nodeType="afterEffect">
                                  <p:stCondLst>
                                    <p:cond delay="0"/>
                                  </p:stCondLst>
                                  <p:childTnLst>
                                    <p:anim calcmode="lin" valueType="num">
                                      <p:cBhvr>
                                        <p:cTn id="87" dur="1000"/>
                                        <p:tgtEl>
                                          <p:spTgt spid="62518"/>
                                        </p:tgtEl>
                                        <p:attrNameLst>
                                          <p:attrName>ppt_w</p:attrName>
                                        </p:attrNameLst>
                                      </p:cBhvr>
                                      <p:tavLst>
                                        <p:tav tm="0">
                                          <p:val>
                                            <p:strVal val="ppt_w"/>
                                          </p:val>
                                        </p:tav>
                                        <p:tav tm="100000">
                                          <p:val>
                                            <p:strVal val="ppt_w*0.05"/>
                                          </p:val>
                                        </p:tav>
                                      </p:tavLst>
                                    </p:anim>
                                    <p:anim calcmode="lin" valueType="num">
                                      <p:cBhvr>
                                        <p:cTn id="88" dur="1000"/>
                                        <p:tgtEl>
                                          <p:spTgt spid="62518"/>
                                        </p:tgtEl>
                                        <p:attrNameLst>
                                          <p:attrName>ppt_h</p:attrName>
                                        </p:attrNameLst>
                                      </p:cBhvr>
                                      <p:tavLst>
                                        <p:tav tm="0">
                                          <p:val>
                                            <p:strVal val="ppt_h"/>
                                          </p:val>
                                        </p:tav>
                                        <p:tav tm="100000">
                                          <p:val>
                                            <p:strVal val="ppt_h"/>
                                          </p:val>
                                        </p:tav>
                                      </p:tavLst>
                                    </p:anim>
                                    <p:anim calcmode="lin" valueType="num">
                                      <p:cBhvr>
                                        <p:cTn id="89" dur="1000"/>
                                        <p:tgtEl>
                                          <p:spTgt spid="62518"/>
                                        </p:tgtEl>
                                        <p:attrNameLst>
                                          <p:attrName>ppt_x</p:attrName>
                                        </p:attrNameLst>
                                      </p:cBhvr>
                                      <p:tavLst>
                                        <p:tav tm="0">
                                          <p:val>
                                            <p:strVal val="ppt_x"/>
                                          </p:val>
                                        </p:tav>
                                        <p:tav tm="100000">
                                          <p:val>
                                            <p:strVal val="ppt_x-.2"/>
                                          </p:val>
                                        </p:tav>
                                      </p:tavLst>
                                    </p:anim>
                                    <p:anim calcmode="lin" valueType="num">
                                      <p:cBhvr>
                                        <p:cTn id="90" dur="1000"/>
                                        <p:tgtEl>
                                          <p:spTgt spid="62518"/>
                                        </p:tgtEl>
                                        <p:attrNameLst>
                                          <p:attrName>ppt_y</p:attrName>
                                        </p:attrNameLst>
                                      </p:cBhvr>
                                      <p:tavLst>
                                        <p:tav tm="0">
                                          <p:val>
                                            <p:strVal val="ppt_y"/>
                                          </p:val>
                                        </p:tav>
                                        <p:tav tm="100000">
                                          <p:val>
                                            <p:strVal val="ppt_y"/>
                                          </p:val>
                                        </p:tav>
                                      </p:tavLst>
                                    </p:anim>
                                    <p:animEffect transition="out" filter="fade">
                                      <p:cBhvr>
                                        <p:cTn id="91" dur="1000"/>
                                        <p:tgtEl>
                                          <p:spTgt spid="62518"/>
                                        </p:tgtEl>
                                      </p:cBhvr>
                                    </p:animEffect>
                                    <p:set>
                                      <p:cBhvr>
                                        <p:cTn id="92" dur="1" fill="hold">
                                          <p:stCondLst>
                                            <p:cond delay="999"/>
                                          </p:stCondLst>
                                        </p:cTn>
                                        <p:tgtEl>
                                          <p:spTgt spid="62518"/>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click.wav"/>
                                        </p:tgtEl>
                                      </p:cMediaNode>
                                    </p:audio>
                                  </p:subTnLst>
                                </p:cTn>
                              </p:par>
                            </p:childTnLst>
                          </p:cTn>
                        </p:par>
                        <p:par>
                          <p:cTn id="93" fill="hold" nodeType="afterGroup">
                            <p:stCondLst>
                              <p:cond delay="6000"/>
                            </p:stCondLst>
                            <p:childTnLst>
                              <p:par>
                                <p:cTn id="94" presetID="54" presetClass="exit" presetSubtype="0" decel="100000" fill="hold" grpId="0" nodeType="afterEffect">
                                  <p:stCondLst>
                                    <p:cond delay="0"/>
                                  </p:stCondLst>
                                  <p:childTnLst>
                                    <p:anim calcmode="lin" valueType="num">
                                      <p:cBhvr>
                                        <p:cTn id="95" dur="1000"/>
                                        <p:tgtEl>
                                          <p:spTgt spid="62517"/>
                                        </p:tgtEl>
                                        <p:attrNameLst>
                                          <p:attrName>ppt_w</p:attrName>
                                        </p:attrNameLst>
                                      </p:cBhvr>
                                      <p:tavLst>
                                        <p:tav tm="0">
                                          <p:val>
                                            <p:strVal val="ppt_w"/>
                                          </p:val>
                                        </p:tav>
                                        <p:tav tm="100000">
                                          <p:val>
                                            <p:strVal val="ppt_w*0.05"/>
                                          </p:val>
                                        </p:tav>
                                      </p:tavLst>
                                    </p:anim>
                                    <p:anim calcmode="lin" valueType="num">
                                      <p:cBhvr>
                                        <p:cTn id="96" dur="1000"/>
                                        <p:tgtEl>
                                          <p:spTgt spid="62517"/>
                                        </p:tgtEl>
                                        <p:attrNameLst>
                                          <p:attrName>ppt_h</p:attrName>
                                        </p:attrNameLst>
                                      </p:cBhvr>
                                      <p:tavLst>
                                        <p:tav tm="0">
                                          <p:val>
                                            <p:strVal val="ppt_h"/>
                                          </p:val>
                                        </p:tav>
                                        <p:tav tm="100000">
                                          <p:val>
                                            <p:strVal val="ppt_h"/>
                                          </p:val>
                                        </p:tav>
                                      </p:tavLst>
                                    </p:anim>
                                    <p:anim calcmode="lin" valueType="num">
                                      <p:cBhvr>
                                        <p:cTn id="97" dur="1000"/>
                                        <p:tgtEl>
                                          <p:spTgt spid="62517"/>
                                        </p:tgtEl>
                                        <p:attrNameLst>
                                          <p:attrName>ppt_x</p:attrName>
                                        </p:attrNameLst>
                                      </p:cBhvr>
                                      <p:tavLst>
                                        <p:tav tm="0">
                                          <p:val>
                                            <p:strVal val="ppt_x"/>
                                          </p:val>
                                        </p:tav>
                                        <p:tav tm="100000">
                                          <p:val>
                                            <p:strVal val="ppt_x-.2"/>
                                          </p:val>
                                        </p:tav>
                                      </p:tavLst>
                                    </p:anim>
                                    <p:anim calcmode="lin" valueType="num">
                                      <p:cBhvr>
                                        <p:cTn id="98" dur="1000"/>
                                        <p:tgtEl>
                                          <p:spTgt spid="62517"/>
                                        </p:tgtEl>
                                        <p:attrNameLst>
                                          <p:attrName>ppt_y</p:attrName>
                                        </p:attrNameLst>
                                      </p:cBhvr>
                                      <p:tavLst>
                                        <p:tav tm="0">
                                          <p:val>
                                            <p:strVal val="ppt_y"/>
                                          </p:val>
                                        </p:tav>
                                        <p:tav tm="100000">
                                          <p:val>
                                            <p:strVal val="ppt_y"/>
                                          </p:val>
                                        </p:tav>
                                      </p:tavLst>
                                    </p:anim>
                                    <p:animEffect transition="out" filter="fade">
                                      <p:cBhvr>
                                        <p:cTn id="99" dur="1000"/>
                                        <p:tgtEl>
                                          <p:spTgt spid="62517"/>
                                        </p:tgtEl>
                                      </p:cBhvr>
                                    </p:animEffect>
                                    <p:set>
                                      <p:cBhvr>
                                        <p:cTn id="100" dur="1" fill="hold">
                                          <p:stCondLst>
                                            <p:cond delay="999"/>
                                          </p:stCondLst>
                                        </p:cTn>
                                        <p:tgtEl>
                                          <p:spTgt spid="62517"/>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click.wav"/>
                                        </p:tgtEl>
                                      </p:cMediaNode>
                                    </p:audio>
                                  </p:subTnLst>
                                </p:cTn>
                              </p:par>
                            </p:childTnLst>
                          </p:cTn>
                        </p:par>
                        <p:par>
                          <p:cTn id="101" fill="hold" nodeType="afterGroup">
                            <p:stCondLst>
                              <p:cond delay="7000"/>
                            </p:stCondLst>
                            <p:childTnLst>
                              <p:par>
                                <p:cTn id="102" presetID="54" presetClass="exit" presetSubtype="0" decel="100000" fill="hold" grpId="0" nodeType="afterEffect">
                                  <p:stCondLst>
                                    <p:cond delay="0"/>
                                  </p:stCondLst>
                                  <p:childTnLst>
                                    <p:anim calcmode="lin" valueType="num">
                                      <p:cBhvr>
                                        <p:cTn id="103" dur="1000"/>
                                        <p:tgtEl>
                                          <p:spTgt spid="62516"/>
                                        </p:tgtEl>
                                        <p:attrNameLst>
                                          <p:attrName>ppt_w</p:attrName>
                                        </p:attrNameLst>
                                      </p:cBhvr>
                                      <p:tavLst>
                                        <p:tav tm="0">
                                          <p:val>
                                            <p:strVal val="ppt_w"/>
                                          </p:val>
                                        </p:tav>
                                        <p:tav tm="100000">
                                          <p:val>
                                            <p:strVal val="ppt_w*0.05"/>
                                          </p:val>
                                        </p:tav>
                                      </p:tavLst>
                                    </p:anim>
                                    <p:anim calcmode="lin" valueType="num">
                                      <p:cBhvr>
                                        <p:cTn id="104" dur="1000"/>
                                        <p:tgtEl>
                                          <p:spTgt spid="62516"/>
                                        </p:tgtEl>
                                        <p:attrNameLst>
                                          <p:attrName>ppt_h</p:attrName>
                                        </p:attrNameLst>
                                      </p:cBhvr>
                                      <p:tavLst>
                                        <p:tav tm="0">
                                          <p:val>
                                            <p:strVal val="ppt_h"/>
                                          </p:val>
                                        </p:tav>
                                        <p:tav tm="100000">
                                          <p:val>
                                            <p:strVal val="ppt_h"/>
                                          </p:val>
                                        </p:tav>
                                      </p:tavLst>
                                    </p:anim>
                                    <p:anim calcmode="lin" valueType="num">
                                      <p:cBhvr>
                                        <p:cTn id="105" dur="1000"/>
                                        <p:tgtEl>
                                          <p:spTgt spid="62516"/>
                                        </p:tgtEl>
                                        <p:attrNameLst>
                                          <p:attrName>ppt_x</p:attrName>
                                        </p:attrNameLst>
                                      </p:cBhvr>
                                      <p:tavLst>
                                        <p:tav tm="0">
                                          <p:val>
                                            <p:strVal val="ppt_x"/>
                                          </p:val>
                                        </p:tav>
                                        <p:tav tm="100000">
                                          <p:val>
                                            <p:strVal val="ppt_x-.2"/>
                                          </p:val>
                                        </p:tav>
                                      </p:tavLst>
                                    </p:anim>
                                    <p:anim calcmode="lin" valueType="num">
                                      <p:cBhvr>
                                        <p:cTn id="106" dur="1000"/>
                                        <p:tgtEl>
                                          <p:spTgt spid="62516"/>
                                        </p:tgtEl>
                                        <p:attrNameLst>
                                          <p:attrName>ppt_y</p:attrName>
                                        </p:attrNameLst>
                                      </p:cBhvr>
                                      <p:tavLst>
                                        <p:tav tm="0">
                                          <p:val>
                                            <p:strVal val="ppt_y"/>
                                          </p:val>
                                        </p:tav>
                                        <p:tav tm="100000">
                                          <p:val>
                                            <p:strVal val="ppt_y"/>
                                          </p:val>
                                        </p:tav>
                                      </p:tavLst>
                                    </p:anim>
                                    <p:animEffect transition="out" filter="fade">
                                      <p:cBhvr>
                                        <p:cTn id="107" dur="1000"/>
                                        <p:tgtEl>
                                          <p:spTgt spid="62516"/>
                                        </p:tgtEl>
                                      </p:cBhvr>
                                    </p:animEffect>
                                    <p:set>
                                      <p:cBhvr>
                                        <p:cTn id="108" dur="1" fill="hold">
                                          <p:stCondLst>
                                            <p:cond delay="999"/>
                                          </p:stCondLst>
                                        </p:cTn>
                                        <p:tgtEl>
                                          <p:spTgt spid="6251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9" fill="hold" nodeType="afterGroup">
                            <p:stCondLst>
                              <p:cond delay="8000"/>
                            </p:stCondLst>
                            <p:childTnLst>
                              <p:par>
                                <p:cTn id="110" presetID="54" presetClass="exit" presetSubtype="0" decel="100000" fill="hold" grpId="0" nodeType="afterEffect">
                                  <p:stCondLst>
                                    <p:cond delay="0"/>
                                  </p:stCondLst>
                                  <p:childTnLst>
                                    <p:anim calcmode="lin" valueType="num">
                                      <p:cBhvr>
                                        <p:cTn id="111" dur="1000"/>
                                        <p:tgtEl>
                                          <p:spTgt spid="62515"/>
                                        </p:tgtEl>
                                        <p:attrNameLst>
                                          <p:attrName>ppt_w</p:attrName>
                                        </p:attrNameLst>
                                      </p:cBhvr>
                                      <p:tavLst>
                                        <p:tav tm="0">
                                          <p:val>
                                            <p:strVal val="ppt_w"/>
                                          </p:val>
                                        </p:tav>
                                        <p:tav tm="100000">
                                          <p:val>
                                            <p:strVal val="ppt_w*0.05"/>
                                          </p:val>
                                        </p:tav>
                                      </p:tavLst>
                                    </p:anim>
                                    <p:anim calcmode="lin" valueType="num">
                                      <p:cBhvr>
                                        <p:cTn id="112" dur="1000"/>
                                        <p:tgtEl>
                                          <p:spTgt spid="62515"/>
                                        </p:tgtEl>
                                        <p:attrNameLst>
                                          <p:attrName>ppt_h</p:attrName>
                                        </p:attrNameLst>
                                      </p:cBhvr>
                                      <p:tavLst>
                                        <p:tav tm="0">
                                          <p:val>
                                            <p:strVal val="ppt_h"/>
                                          </p:val>
                                        </p:tav>
                                        <p:tav tm="100000">
                                          <p:val>
                                            <p:strVal val="ppt_h"/>
                                          </p:val>
                                        </p:tav>
                                      </p:tavLst>
                                    </p:anim>
                                    <p:anim calcmode="lin" valueType="num">
                                      <p:cBhvr>
                                        <p:cTn id="113" dur="1000"/>
                                        <p:tgtEl>
                                          <p:spTgt spid="62515"/>
                                        </p:tgtEl>
                                        <p:attrNameLst>
                                          <p:attrName>ppt_x</p:attrName>
                                        </p:attrNameLst>
                                      </p:cBhvr>
                                      <p:tavLst>
                                        <p:tav tm="0">
                                          <p:val>
                                            <p:strVal val="ppt_x"/>
                                          </p:val>
                                        </p:tav>
                                        <p:tav tm="100000">
                                          <p:val>
                                            <p:strVal val="ppt_x-.2"/>
                                          </p:val>
                                        </p:tav>
                                      </p:tavLst>
                                    </p:anim>
                                    <p:anim calcmode="lin" valueType="num">
                                      <p:cBhvr>
                                        <p:cTn id="114" dur="1000"/>
                                        <p:tgtEl>
                                          <p:spTgt spid="62515"/>
                                        </p:tgtEl>
                                        <p:attrNameLst>
                                          <p:attrName>ppt_y</p:attrName>
                                        </p:attrNameLst>
                                      </p:cBhvr>
                                      <p:tavLst>
                                        <p:tav tm="0">
                                          <p:val>
                                            <p:strVal val="ppt_y"/>
                                          </p:val>
                                        </p:tav>
                                        <p:tav tm="100000">
                                          <p:val>
                                            <p:strVal val="ppt_y"/>
                                          </p:val>
                                        </p:tav>
                                      </p:tavLst>
                                    </p:anim>
                                    <p:animEffect transition="out" filter="fade">
                                      <p:cBhvr>
                                        <p:cTn id="115" dur="1000"/>
                                        <p:tgtEl>
                                          <p:spTgt spid="62515"/>
                                        </p:tgtEl>
                                      </p:cBhvr>
                                    </p:animEffect>
                                    <p:set>
                                      <p:cBhvr>
                                        <p:cTn id="116" dur="1" fill="hold">
                                          <p:stCondLst>
                                            <p:cond delay="999"/>
                                          </p:stCondLst>
                                        </p:cTn>
                                        <p:tgtEl>
                                          <p:spTgt spid="62515"/>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par>
                          <p:cTn id="117" fill="hold" nodeType="afterGroup">
                            <p:stCondLst>
                              <p:cond delay="9000"/>
                            </p:stCondLst>
                            <p:childTnLst>
                              <p:par>
                                <p:cTn id="118" presetID="54" presetClass="exit" presetSubtype="0" decel="100000" fill="hold" grpId="0" nodeType="afterEffect">
                                  <p:stCondLst>
                                    <p:cond delay="0"/>
                                  </p:stCondLst>
                                  <p:childTnLst>
                                    <p:anim calcmode="lin" valueType="num">
                                      <p:cBhvr>
                                        <p:cTn id="119" dur="1000"/>
                                        <p:tgtEl>
                                          <p:spTgt spid="62514"/>
                                        </p:tgtEl>
                                        <p:attrNameLst>
                                          <p:attrName>ppt_w</p:attrName>
                                        </p:attrNameLst>
                                      </p:cBhvr>
                                      <p:tavLst>
                                        <p:tav tm="0">
                                          <p:val>
                                            <p:strVal val="ppt_w"/>
                                          </p:val>
                                        </p:tav>
                                        <p:tav tm="100000">
                                          <p:val>
                                            <p:strVal val="ppt_w*0.05"/>
                                          </p:val>
                                        </p:tav>
                                      </p:tavLst>
                                    </p:anim>
                                    <p:anim calcmode="lin" valueType="num">
                                      <p:cBhvr>
                                        <p:cTn id="120" dur="1000"/>
                                        <p:tgtEl>
                                          <p:spTgt spid="62514"/>
                                        </p:tgtEl>
                                        <p:attrNameLst>
                                          <p:attrName>ppt_h</p:attrName>
                                        </p:attrNameLst>
                                      </p:cBhvr>
                                      <p:tavLst>
                                        <p:tav tm="0">
                                          <p:val>
                                            <p:strVal val="ppt_h"/>
                                          </p:val>
                                        </p:tav>
                                        <p:tav tm="100000">
                                          <p:val>
                                            <p:strVal val="ppt_h"/>
                                          </p:val>
                                        </p:tav>
                                      </p:tavLst>
                                    </p:anim>
                                    <p:anim calcmode="lin" valueType="num">
                                      <p:cBhvr>
                                        <p:cTn id="121" dur="1000"/>
                                        <p:tgtEl>
                                          <p:spTgt spid="62514"/>
                                        </p:tgtEl>
                                        <p:attrNameLst>
                                          <p:attrName>ppt_x</p:attrName>
                                        </p:attrNameLst>
                                      </p:cBhvr>
                                      <p:tavLst>
                                        <p:tav tm="0">
                                          <p:val>
                                            <p:strVal val="ppt_x"/>
                                          </p:val>
                                        </p:tav>
                                        <p:tav tm="100000">
                                          <p:val>
                                            <p:strVal val="ppt_x-.2"/>
                                          </p:val>
                                        </p:tav>
                                      </p:tavLst>
                                    </p:anim>
                                    <p:anim calcmode="lin" valueType="num">
                                      <p:cBhvr>
                                        <p:cTn id="122" dur="1000"/>
                                        <p:tgtEl>
                                          <p:spTgt spid="62514"/>
                                        </p:tgtEl>
                                        <p:attrNameLst>
                                          <p:attrName>ppt_y</p:attrName>
                                        </p:attrNameLst>
                                      </p:cBhvr>
                                      <p:tavLst>
                                        <p:tav tm="0">
                                          <p:val>
                                            <p:strVal val="ppt_y"/>
                                          </p:val>
                                        </p:tav>
                                        <p:tav tm="100000">
                                          <p:val>
                                            <p:strVal val="ppt_y"/>
                                          </p:val>
                                        </p:tav>
                                      </p:tavLst>
                                    </p:anim>
                                    <p:animEffect transition="out" filter="fade">
                                      <p:cBhvr>
                                        <p:cTn id="123" dur="1000"/>
                                        <p:tgtEl>
                                          <p:spTgt spid="62514"/>
                                        </p:tgtEl>
                                      </p:cBhvr>
                                    </p:animEffect>
                                    <p:set>
                                      <p:cBhvr>
                                        <p:cTn id="124" dur="1" fill="hold">
                                          <p:stCondLst>
                                            <p:cond delay="999"/>
                                          </p:stCondLst>
                                        </p:cTn>
                                        <p:tgtEl>
                                          <p:spTgt spid="62514"/>
                                        </p:tgtEl>
                                        <p:attrNameLst>
                                          <p:attrName>style.visibility</p:attrName>
                                        </p:attrNameLst>
                                      </p:cBhvr>
                                      <p:to>
                                        <p:strVal val="hidden"/>
                                      </p:to>
                                    </p:se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childTnLst>
                          </p:cTn>
                        </p:par>
                        <p:par>
                          <p:cTn id="125" fill="hold" nodeType="afterGroup">
                            <p:stCondLst>
                              <p:cond delay="10000"/>
                            </p:stCondLst>
                            <p:childTnLst>
                              <p:par>
                                <p:cTn id="126" presetID="54" presetClass="exit" presetSubtype="0" decel="100000" fill="hold" grpId="0" nodeType="afterEffect">
                                  <p:stCondLst>
                                    <p:cond delay="0"/>
                                  </p:stCondLst>
                                  <p:childTnLst>
                                    <p:anim calcmode="lin" valueType="num">
                                      <p:cBhvr>
                                        <p:cTn id="127" dur="1000"/>
                                        <p:tgtEl>
                                          <p:spTgt spid="62513"/>
                                        </p:tgtEl>
                                        <p:attrNameLst>
                                          <p:attrName>ppt_w</p:attrName>
                                        </p:attrNameLst>
                                      </p:cBhvr>
                                      <p:tavLst>
                                        <p:tav tm="0">
                                          <p:val>
                                            <p:strVal val="ppt_w"/>
                                          </p:val>
                                        </p:tav>
                                        <p:tav tm="100000">
                                          <p:val>
                                            <p:strVal val="ppt_w*0.05"/>
                                          </p:val>
                                        </p:tav>
                                      </p:tavLst>
                                    </p:anim>
                                    <p:anim calcmode="lin" valueType="num">
                                      <p:cBhvr>
                                        <p:cTn id="128" dur="1000"/>
                                        <p:tgtEl>
                                          <p:spTgt spid="62513"/>
                                        </p:tgtEl>
                                        <p:attrNameLst>
                                          <p:attrName>ppt_h</p:attrName>
                                        </p:attrNameLst>
                                      </p:cBhvr>
                                      <p:tavLst>
                                        <p:tav tm="0">
                                          <p:val>
                                            <p:strVal val="ppt_h"/>
                                          </p:val>
                                        </p:tav>
                                        <p:tav tm="100000">
                                          <p:val>
                                            <p:strVal val="ppt_h"/>
                                          </p:val>
                                        </p:tav>
                                      </p:tavLst>
                                    </p:anim>
                                    <p:anim calcmode="lin" valueType="num">
                                      <p:cBhvr>
                                        <p:cTn id="129" dur="1000"/>
                                        <p:tgtEl>
                                          <p:spTgt spid="62513"/>
                                        </p:tgtEl>
                                        <p:attrNameLst>
                                          <p:attrName>ppt_x</p:attrName>
                                        </p:attrNameLst>
                                      </p:cBhvr>
                                      <p:tavLst>
                                        <p:tav tm="0">
                                          <p:val>
                                            <p:strVal val="ppt_x"/>
                                          </p:val>
                                        </p:tav>
                                        <p:tav tm="100000">
                                          <p:val>
                                            <p:strVal val="ppt_x-.2"/>
                                          </p:val>
                                        </p:tav>
                                      </p:tavLst>
                                    </p:anim>
                                    <p:anim calcmode="lin" valueType="num">
                                      <p:cBhvr>
                                        <p:cTn id="130" dur="1000"/>
                                        <p:tgtEl>
                                          <p:spTgt spid="62513"/>
                                        </p:tgtEl>
                                        <p:attrNameLst>
                                          <p:attrName>ppt_y</p:attrName>
                                        </p:attrNameLst>
                                      </p:cBhvr>
                                      <p:tavLst>
                                        <p:tav tm="0">
                                          <p:val>
                                            <p:strVal val="ppt_y"/>
                                          </p:val>
                                        </p:tav>
                                        <p:tav tm="100000">
                                          <p:val>
                                            <p:strVal val="ppt_y"/>
                                          </p:val>
                                        </p:tav>
                                      </p:tavLst>
                                    </p:anim>
                                    <p:animEffect transition="out" filter="fade">
                                      <p:cBhvr>
                                        <p:cTn id="131" dur="1000"/>
                                        <p:tgtEl>
                                          <p:spTgt spid="62513"/>
                                        </p:tgtEl>
                                      </p:cBhvr>
                                    </p:animEffect>
                                    <p:set>
                                      <p:cBhvr>
                                        <p:cTn id="132" dur="1" fill="hold">
                                          <p:stCondLst>
                                            <p:cond delay="999"/>
                                          </p:stCondLst>
                                        </p:cTn>
                                        <p:tgtEl>
                                          <p:spTgt spid="62513"/>
                                        </p:tgtEl>
                                        <p:attrNameLst>
                                          <p:attrName>style.visibility</p:attrName>
                                        </p:attrNameLst>
                                      </p:cBhvr>
                                      <p:to>
                                        <p:strVal val="hidden"/>
                                      </p:to>
                                    </p:set>
                                  </p:childTnLst>
                                  <p:subTnLst>
                                    <p:audio>
                                      <p:cMediaNode>
                                        <p:cTn display="0" masterRel="sameClick">
                                          <p:stCondLst>
                                            <p:cond evt="begin" delay="0">
                                              <p:tn val="126"/>
                                            </p:cond>
                                          </p:stCondLst>
                                          <p:endCondLst>
                                            <p:cond evt="onStopAudio" delay="0">
                                              <p:tgtEl>
                                                <p:sldTgt/>
                                              </p:tgtEl>
                                            </p:cond>
                                          </p:endCondLst>
                                        </p:cTn>
                                        <p:tgtEl>
                                          <p:sndTgt r:embed="rId3" name="click.wav"/>
                                        </p:tgtEl>
                                      </p:cMediaNode>
                                    </p:audio>
                                  </p:subTnLst>
                                </p:cTn>
                              </p:par>
                            </p:childTnLst>
                          </p:cTn>
                        </p:par>
                        <p:par>
                          <p:cTn id="133" fill="hold" nodeType="afterGroup">
                            <p:stCondLst>
                              <p:cond delay="11000"/>
                            </p:stCondLst>
                            <p:childTnLst>
                              <p:par>
                                <p:cTn id="134" presetID="54" presetClass="exit" presetSubtype="0" decel="100000" fill="hold" grpId="0" nodeType="afterEffect">
                                  <p:stCondLst>
                                    <p:cond delay="0"/>
                                  </p:stCondLst>
                                  <p:childTnLst>
                                    <p:anim calcmode="lin" valueType="num">
                                      <p:cBhvr>
                                        <p:cTn id="135" dur="1000"/>
                                        <p:tgtEl>
                                          <p:spTgt spid="62512"/>
                                        </p:tgtEl>
                                        <p:attrNameLst>
                                          <p:attrName>ppt_w</p:attrName>
                                        </p:attrNameLst>
                                      </p:cBhvr>
                                      <p:tavLst>
                                        <p:tav tm="0">
                                          <p:val>
                                            <p:strVal val="ppt_w"/>
                                          </p:val>
                                        </p:tav>
                                        <p:tav tm="100000">
                                          <p:val>
                                            <p:strVal val="ppt_w*0.05"/>
                                          </p:val>
                                        </p:tav>
                                      </p:tavLst>
                                    </p:anim>
                                    <p:anim calcmode="lin" valueType="num">
                                      <p:cBhvr>
                                        <p:cTn id="136" dur="1000"/>
                                        <p:tgtEl>
                                          <p:spTgt spid="62512"/>
                                        </p:tgtEl>
                                        <p:attrNameLst>
                                          <p:attrName>ppt_h</p:attrName>
                                        </p:attrNameLst>
                                      </p:cBhvr>
                                      <p:tavLst>
                                        <p:tav tm="0">
                                          <p:val>
                                            <p:strVal val="ppt_h"/>
                                          </p:val>
                                        </p:tav>
                                        <p:tav tm="100000">
                                          <p:val>
                                            <p:strVal val="ppt_h"/>
                                          </p:val>
                                        </p:tav>
                                      </p:tavLst>
                                    </p:anim>
                                    <p:anim calcmode="lin" valueType="num">
                                      <p:cBhvr>
                                        <p:cTn id="137" dur="1000"/>
                                        <p:tgtEl>
                                          <p:spTgt spid="62512"/>
                                        </p:tgtEl>
                                        <p:attrNameLst>
                                          <p:attrName>ppt_x</p:attrName>
                                        </p:attrNameLst>
                                      </p:cBhvr>
                                      <p:tavLst>
                                        <p:tav tm="0">
                                          <p:val>
                                            <p:strVal val="ppt_x"/>
                                          </p:val>
                                        </p:tav>
                                        <p:tav tm="100000">
                                          <p:val>
                                            <p:strVal val="ppt_x-.2"/>
                                          </p:val>
                                        </p:tav>
                                      </p:tavLst>
                                    </p:anim>
                                    <p:anim calcmode="lin" valueType="num">
                                      <p:cBhvr>
                                        <p:cTn id="138" dur="1000"/>
                                        <p:tgtEl>
                                          <p:spTgt spid="62512"/>
                                        </p:tgtEl>
                                        <p:attrNameLst>
                                          <p:attrName>ppt_y</p:attrName>
                                        </p:attrNameLst>
                                      </p:cBhvr>
                                      <p:tavLst>
                                        <p:tav tm="0">
                                          <p:val>
                                            <p:strVal val="ppt_y"/>
                                          </p:val>
                                        </p:tav>
                                        <p:tav tm="100000">
                                          <p:val>
                                            <p:strVal val="ppt_y"/>
                                          </p:val>
                                        </p:tav>
                                      </p:tavLst>
                                    </p:anim>
                                    <p:animEffect transition="out" filter="fade">
                                      <p:cBhvr>
                                        <p:cTn id="139" dur="1000"/>
                                        <p:tgtEl>
                                          <p:spTgt spid="62512"/>
                                        </p:tgtEl>
                                      </p:cBhvr>
                                    </p:animEffect>
                                    <p:set>
                                      <p:cBhvr>
                                        <p:cTn id="140" dur="1" fill="hold">
                                          <p:stCondLst>
                                            <p:cond delay="999"/>
                                          </p:stCondLst>
                                        </p:cTn>
                                        <p:tgtEl>
                                          <p:spTgt spid="62512"/>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3" name="click.wav"/>
                                        </p:tgtEl>
                                      </p:cMediaNode>
                                    </p:audio>
                                  </p:subTnLst>
                                </p:cTn>
                              </p:par>
                            </p:childTnLst>
                          </p:cTn>
                        </p:par>
                        <p:par>
                          <p:cTn id="141" fill="hold" nodeType="afterGroup">
                            <p:stCondLst>
                              <p:cond delay="12000"/>
                            </p:stCondLst>
                            <p:childTnLst>
                              <p:par>
                                <p:cTn id="142" presetID="54" presetClass="exit" presetSubtype="0" decel="100000" fill="hold" grpId="0" nodeType="afterEffect">
                                  <p:stCondLst>
                                    <p:cond delay="0"/>
                                  </p:stCondLst>
                                  <p:childTnLst>
                                    <p:anim calcmode="lin" valueType="num">
                                      <p:cBhvr>
                                        <p:cTn id="143" dur="1000"/>
                                        <p:tgtEl>
                                          <p:spTgt spid="62511"/>
                                        </p:tgtEl>
                                        <p:attrNameLst>
                                          <p:attrName>ppt_w</p:attrName>
                                        </p:attrNameLst>
                                      </p:cBhvr>
                                      <p:tavLst>
                                        <p:tav tm="0">
                                          <p:val>
                                            <p:strVal val="ppt_w"/>
                                          </p:val>
                                        </p:tav>
                                        <p:tav tm="100000">
                                          <p:val>
                                            <p:strVal val="ppt_w*0.05"/>
                                          </p:val>
                                        </p:tav>
                                      </p:tavLst>
                                    </p:anim>
                                    <p:anim calcmode="lin" valueType="num">
                                      <p:cBhvr>
                                        <p:cTn id="144" dur="1000"/>
                                        <p:tgtEl>
                                          <p:spTgt spid="62511"/>
                                        </p:tgtEl>
                                        <p:attrNameLst>
                                          <p:attrName>ppt_h</p:attrName>
                                        </p:attrNameLst>
                                      </p:cBhvr>
                                      <p:tavLst>
                                        <p:tav tm="0">
                                          <p:val>
                                            <p:strVal val="ppt_h"/>
                                          </p:val>
                                        </p:tav>
                                        <p:tav tm="100000">
                                          <p:val>
                                            <p:strVal val="ppt_h"/>
                                          </p:val>
                                        </p:tav>
                                      </p:tavLst>
                                    </p:anim>
                                    <p:anim calcmode="lin" valueType="num">
                                      <p:cBhvr>
                                        <p:cTn id="145" dur="1000"/>
                                        <p:tgtEl>
                                          <p:spTgt spid="62511"/>
                                        </p:tgtEl>
                                        <p:attrNameLst>
                                          <p:attrName>ppt_x</p:attrName>
                                        </p:attrNameLst>
                                      </p:cBhvr>
                                      <p:tavLst>
                                        <p:tav tm="0">
                                          <p:val>
                                            <p:strVal val="ppt_x"/>
                                          </p:val>
                                        </p:tav>
                                        <p:tav tm="100000">
                                          <p:val>
                                            <p:strVal val="ppt_x-.2"/>
                                          </p:val>
                                        </p:tav>
                                      </p:tavLst>
                                    </p:anim>
                                    <p:anim calcmode="lin" valueType="num">
                                      <p:cBhvr>
                                        <p:cTn id="146" dur="1000"/>
                                        <p:tgtEl>
                                          <p:spTgt spid="62511"/>
                                        </p:tgtEl>
                                        <p:attrNameLst>
                                          <p:attrName>ppt_y</p:attrName>
                                        </p:attrNameLst>
                                      </p:cBhvr>
                                      <p:tavLst>
                                        <p:tav tm="0">
                                          <p:val>
                                            <p:strVal val="ppt_y"/>
                                          </p:val>
                                        </p:tav>
                                        <p:tav tm="100000">
                                          <p:val>
                                            <p:strVal val="ppt_y"/>
                                          </p:val>
                                        </p:tav>
                                      </p:tavLst>
                                    </p:anim>
                                    <p:animEffect transition="out" filter="fade">
                                      <p:cBhvr>
                                        <p:cTn id="147" dur="1000"/>
                                        <p:tgtEl>
                                          <p:spTgt spid="62511"/>
                                        </p:tgtEl>
                                      </p:cBhvr>
                                    </p:animEffect>
                                    <p:set>
                                      <p:cBhvr>
                                        <p:cTn id="148" dur="1" fill="hold">
                                          <p:stCondLst>
                                            <p:cond delay="999"/>
                                          </p:stCondLst>
                                        </p:cTn>
                                        <p:tgtEl>
                                          <p:spTgt spid="62511"/>
                                        </p:tgtEl>
                                        <p:attrNameLst>
                                          <p:attrName>style.visibility</p:attrName>
                                        </p:attrNameLst>
                                      </p:cBhvr>
                                      <p:to>
                                        <p:strVal val="hidden"/>
                                      </p:to>
                                    </p:set>
                                  </p:childTnLst>
                                  <p:subTnLst>
                                    <p:audio>
                                      <p:cMediaNode>
                                        <p:cTn display="0" masterRel="sameClick">
                                          <p:stCondLst>
                                            <p:cond evt="begin" delay="0">
                                              <p:tn val="142"/>
                                            </p:cond>
                                          </p:stCondLst>
                                          <p:endCondLst>
                                            <p:cond evt="onStopAudio" delay="0">
                                              <p:tgtEl>
                                                <p:sldTgt/>
                                              </p:tgtEl>
                                            </p:cond>
                                          </p:endCondLst>
                                        </p:cTn>
                                        <p:tgtEl>
                                          <p:sndTgt r:embed="rId3" name="click.wav"/>
                                        </p:tgtEl>
                                      </p:cMediaNode>
                                    </p:audio>
                                  </p:subTnLst>
                                </p:cTn>
                              </p:par>
                            </p:childTnLst>
                          </p:cTn>
                        </p:par>
                        <p:par>
                          <p:cTn id="149" fill="hold" nodeType="afterGroup">
                            <p:stCondLst>
                              <p:cond delay="13000"/>
                            </p:stCondLst>
                            <p:childTnLst>
                              <p:par>
                                <p:cTn id="150" presetID="54" presetClass="exit" presetSubtype="0" decel="100000" fill="hold" grpId="0" nodeType="afterEffect">
                                  <p:stCondLst>
                                    <p:cond delay="0"/>
                                  </p:stCondLst>
                                  <p:childTnLst>
                                    <p:anim calcmode="lin" valueType="num">
                                      <p:cBhvr>
                                        <p:cTn id="151" dur="1000"/>
                                        <p:tgtEl>
                                          <p:spTgt spid="62510"/>
                                        </p:tgtEl>
                                        <p:attrNameLst>
                                          <p:attrName>ppt_w</p:attrName>
                                        </p:attrNameLst>
                                      </p:cBhvr>
                                      <p:tavLst>
                                        <p:tav tm="0">
                                          <p:val>
                                            <p:strVal val="ppt_w"/>
                                          </p:val>
                                        </p:tav>
                                        <p:tav tm="100000">
                                          <p:val>
                                            <p:strVal val="ppt_w*0.05"/>
                                          </p:val>
                                        </p:tav>
                                      </p:tavLst>
                                    </p:anim>
                                    <p:anim calcmode="lin" valueType="num">
                                      <p:cBhvr>
                                        <p:cTn id="152" dur="1000"/>
                                        <p:tgtEl>
                                          <p:spTgt spid="62510"/>
                                        </p:tgtEl>
                                        <p:attrNameLst>
                                          <p:attrName>ppt_h</p:attrName>
                                        </p:attrNameLst>
                                      </p:cBhvr>
                                      <p:tavLst>
                                        <p:tav tm="0">
                                          <p:val>
                                            <p:strVal val="ppt_h"/>
                                          </p:val>
                                        </p:tav>
                                        <p:tav tm="100000">
                                          <p:val>
                                            <p:strVal val="ppt_h"/>
                                          </p:val>
                                        </p:tav>
                                      </p:tavLst>
                                    </p:anim>
                                    <p:anim calcmode="lin" valueType="num">
                                      <p:cBhvr>
                                        <p:cTn id="153" dur="1000"/>
                                        <p:tgtEl>
                                          <p:spTgt spid="62510"/>
                                        </p:tgtEl>
                                        <p:attrNameLst>
                                          <p:attrName>ppt_x</p:attrName>
                                        </p:attrNameLst>
                                      </p:cBhvr>
                                      <p:tavLst>
                                        <p:tav tm="0">
                                          <p:val>
                                            <p:strVal val="ppt_x"/>
                                          </p:val>
                                        </p:tav>
                                        <p:tav tm="100000">
                                          <p:val>
                                            <p:strVal val="ppt_x-.2"/>
                                          </p:val>
                                        </p:tav>
                                      </p:tavLst>
                                    </p:anim>
                                    <p:anim calcmode="lin" valueType="num">
                                      <p:cBhvr>
                                        <p:cTn id="154" dur="1000"/>
                                        <p:tgtEl>
                                          <p:spTgt spid="62510"/>
                                        </p:tgtEl>
                                        <p:attrNameLst>
                                          <p:attrName>ppt_y</p:attrName>
                                        </p:attrNameLst>
                                      </p:cBhvr>
                                      <p:tavLst>
                                        <p:tav tm="0">
                                          <p:val>
                                            <p:strVal val="ppt_y"/>
                                          </p:val>
                                        </p:tav>
                                        <p:tav tm="100000">
                                          <p:val>
                                            <p:strVal val="ppt_y"/>
                                          </p:val>
                                        </p:tav>
                                      </p:tavLst>
                                    </p:anim>
                                    <p:animEffect transition="out" filter="fade">
                                      <p:cBhvr>
                                        <p:cTn id="155" dur="1000"/>
                                        <p:tgtEl>
                                          <p:spTgt spid="62510"/>
                                        </p:tgtEl>
                                      </p:cBhvr>
                                    </p:animEffect>
                                    <p:set>
                                      <p:cBhvr>
                                        <p:cTn id="156" dur="1" fill="hold">
                                          <p:stCondLst>
                                            <p:cond delay="999"/>
                                          </p:stCondLst>
                                        </p:cTn>
                                        <p:tgtEl>
                                          <p:spTgt spid="62510"/>
                                        </p:tgtEl>
                                        <p:attrNameLst>
                                          <p:attrName>style.visibility</p:attrName>
                                        </p:attrNameLst>
                                      </p:cBhvr>
                                      <p:to>
                                        <p:strVal val="hidden"/>
                                      </p:to>
                                    </p:set>
                                  </p:childTnLst>
                                  <p:subTnLst>
                                    <p:audio>
                                      <p:cMediaNode>
                                        <p:cTn display="0" masterRel="sameClick">
                                          <p:stCondLst>
                                            <p:cond evt="begin" delay="0">
                                              <p:tn val="150"/>
                                            </p:cond>
                                          </p:stCondLst>
                                          <p:endCondLst>
                                            <p:cond evt="onStopAudio" delay="0">
                                              <p:tgtEl>
                                                <p:sldTgt/>
                                              </p:tgtEl>
                                            </p:cond>
                                          </p:endCondLst>
                                        </p:cTn>
                                        <p:tgtEl>
                                          <p:sndTgt r:embed="rId3" name="click.wav"/>
                                        </p:tgtEl>
                                      </p:cMediaNode>
                                    </p:audio>
                                  </p:subTnLst>
                                </p:cTn>
                              </p:par>
                            </p:childTnLst>
                          </p:cTn>
                        </p:par>
                        <p:par>
                          <p:cTn id="157" fill="hold" nodeType="afterGroup">
                            <p:stCondLst>
                              <p:cond delay="14000"/>
                            </p:stCondLst>
                            <p:childTnLst>
                              <p:par>
                                <p:cTn id="158" presetID="50" presetClass="exit" presetSubtype="0" accel="100000" fill="hold" grpId="0" nodeType="afterEffect">
                                  <p:stCondLst>
                                    <p:cond delay="0"/>
                                  </p:stCondLst>
                                  <p:childTnLst>
                                    <p:anim calcmode="lin" valueType="num">
                                      <p:cBhvr>
                                        <p:cTn id="159" dur="2000"/>
                                        <p:tgtEl>
                                          <p:spTgt spid="62509"/>
                                        </p:tgtEl>
                                        <p:attrNameLst>
                                          <p:attrName>ppt_w</p:attrName>
                                        </p:attrNameLst>
                                      </p:cBhvr>
                                      <p:tavLst>
                                        <p:tav tm="0">
                                          <p:val>
                                            <p:strVal val="ppt_w"/>
                                          </p:val>
                                        </p:tav>
                                        <p:tav tm="100000">
                                          <p:val>
                                            <p:strVal val="ppt_w+.3"/>
                                          </p:val>
                                        </p:tav>
                                      </p:tavLst>
                                    </p:anim>
                                    <p:anim calcmode="lin" valueType="num">
                                      <p:cBhvr>
                                        <p:cTn id="160" dur="2000"/>
                                        <p:tgtEl>
                                          <p:spTgt spid="62509"/>
                                        </p:tgtEl>
                                        <p:attrNameLst>
                                          <p:attrName>ppt_h</p:attrName>
                                        </p:attrNameLst>
                                      </p:cBhvr>
                                      <p:tavLst>
                                        <p:tav tm="0">
                                          <p:val>
                                            <p:strVal val="ppt_h"/>
                                          </p:val>
                                        </p:tav>
                                        <p:tav tm="100000">
                                          <p:val>
                                            <p:strVal val="ppt_h"/>
                                          </p:val>
                                        </p:tav>
                                      </p:tavLst>
                                    </p:anim>
                                    <p:animEffect transition="out" filter="fade">
                                      <p:cBhvr>
                                        <p:cTn id="161" dur="2000"/>
                                        <p:tgtEl>
                                          <p:spTgt spid="62509"/>
                                        </p:tgtEl>
                                      </p:cBhvr>
                                    </p:animEffect>
                                    <p:set>
                                      <p:cBhvr>
                                        <p:cTn id="162" dur="1" fill="hold">
                                          <p:stCondLst>
                                            <p:cond delay="1999"/>
                                          </p:stCondLst>
                                        </p:cTn>
                                        <p:tgtEl>
                                          <p:spTgt spid="62509"/>
                                        </p:tgtEl>
                                        <p:attrNameLst>
                                          <p:attrName>style.visibility</p:attrName>
                                        </p:attrNameLst>
                                      </p:cBhvr>
                                      <p:to>
                                        <p:strVal val="hidden"/>
                                      </p:to>
                                    </p:set>
                                  </p:childTnLst>
                                  <p:subTnLst>
                                    <p:audio>
                                      <p:cMediaNode>
                                        <p:cTn display="0" masterRel="sameClick">
                                          <p:stCondLst>
                                            <p:cond evt="begin" delay="0">
                                              <p:tn val="158"/>
                                            </p:cond>
                                          </p:stCondLst>
                                          <p:endCondLst>
                                            <p:cond evt="onStopAudio" delay="0">
                                              <p:tgtEl>
                                                <p:sldTgt/>
                                              </p:tgtEl>
                                            </p:cond>
                                          </p:endCondLst>
                                        </p:cTn>
                                        <p:tgtEl>
                                          <p:sndTgt r:embed="rId4" name="BELL.WAV"/>
                                        </p:tgtEl>
                                      </p:cMediaNode>
                                    </p:audio>
                                  </p:subTnLst>
                                </p:cTn>
                              </p:par>
                              <p:par>
                                <p:cTn id="163" presetID="53" presetClass="entr" presetSubtype="16" fill="hold" grpId="0" nodeType="withEffect">
                                  <p:stCondLst>
                                    <p:cond delay="0"/>
                                  </p:stCondLst>
                                  <p:childTnLst>
                                    <p:set>
                                      <p:cBhvr>
                                        <p:cTn id="164" dur="1" fill="hold">
                                          <p:stCondLst>
                                            <p:cond delay="0"/>
                                          </p:stCondLst>
                                        </p:cTn>
                                        <p:tgtEl>
                                          <p:spTgt spid="62470"/>
                                        </p:tgtEl>
                                        <p:attrNameLst>
                                          <p:attrName>style.visibility</p:attrName>
                                        </p:attrNameLst>
                                      </p:cBhvr>
                                      <p:to>
                                        <p:strVal val="visible"/>
                                      </p:to>
                                    </p:set>
                                    <p:anim calcmode="lin" valueType="num">
                                      <p:cBhvr>
                                        <p:cTn id="165" dur="500" fill="hold"/>
                                        <p:tgtEl>
                                          <p:spTgt spid="62470"/>
                                        </p:tgtEl>
                                        <p:attrNameLst>
                                          <p:attrName>ppt_w</p:attrName>
                                        </p:attrNameLst>
                                      </p:cBhvr>
                                      <p:tavLst>
                                        <p:tav tm="0">
                                          <p:val>
                                            <p:fltVal val="0"/>
                                          </p:val>
                                        </p:tav>
                                        <p:tav tm="100000">
                                          <p:val>
                                            <p:strVal val="#ppt_w"/>
                                          </p:val>
                                        </p:tav>
                                      </p:tavLst>
                                    </p:anim>
                                    <p:anim calcmode="lin" valueType="num">
                                      <p:cBhvr>
                                        <p:cTn id="166" dur="500" fill="hold"/>
                                        <p:tgtEl>
                                          <p:spTgt spid="62470"/>
                                        </p:tgtEl>
                                        <p:attrNameLst>
                                          <p:attrName>ppt_h</p:attrName>
                                        </p:attrNameLst>
                                      </p:cBhvr>
                                      <p:tavLst>
                                        <p:tav tm="0">
                                          <p:val>
                                            <p:fltVal val="0"/>
                                          </p:val>
                                        </p:tav>
                                        <p:tav tm="100000">
                                          <p:val>
                                            <p:strVal val="#ppt_h"/>
                                          </p:val>
                                        </p:tav>
                                      </p:tavLst>
                                    </p:anim>
                                    <p:animEffect transition="in" filter="fade">
                                      <p:cBhvr>
                                        <p:cTn id="167" dur="500"/>
                                        <p:tgtEl>
                                          <p:spTgt spid="62470"/>
                                        </p:tgtEl>
                                      </p:cBhvr>
                                    </p:animEffect>
                                  </p:childTnLst>
                                </p:cTn>
                              </p:par>
                            </p:childTnLst>
                          </p:cTn>
                        </p:par>
                        <p:par>
                          <p:cTn id="168" fill="hold">
                            <p:stCondLst>
                              <p:cond delay="16000"/>
                            </p:stCondLst>
                            <p:childTnLst>
                              <p:par>
                                <p:cTn id="169" presetID="23" presetClass="entr" presetSubtype="16" fill="remove" nodeType="afterEffect">
                                  <p:stCondLst>
                                    <p:cond delay="0"/>
                                  </p:stCondLst>
                                  <p:childTnLst>
                                    <p:set>
                                      <p:cBhvr>
                                        <p:cTn id="170" dur="1" fill="hold">
                                          <p:stCondLst>
                                            <p:cond delay="0"/>
                                          </p:stCondLst>
                                        </p:cTn>
                                        <p:tgtEl>
                                          <p:spTgt spid="62540"/>
                                        </p:tgtEl>
                                        <p:attrNameLst>
                                          <p:attrName>style.visibility</p:attrName>
                                        </p:attrNameLst>
                                      </p:cBhvr>
                                      <p:to>
                                        <p:strVal val="visible"/>
                                      </p:to>
                                    </p:set>
                                    <p:anim calcmode="lin" valueType="num">
                                      <p:cBhvr>
                                        <p:cTn id="171" dur="3000" fill="hold"/>
                                        <p:tgtEl>
                                          <p:spTgt spid="62540"/>
                                        </p:tgtEl>
                                        <p:attrNameLst>
                                          <p:attrName>ppt_w</p:attrName>
                                        </p:attrNameLst>
                                      </p:cBhvr>
                                      <p:tavLst>
                                        <p:tav tm="0">
                                          <p:val>
                                            <p:fltVal val="0"/>
                                          </p:val>
                                        </p:tav>
                                        <p:tav tm="100000">
                                          <p:val>
                                            <p:strVal val="#ppt_w"/>
                                          </p:val>
                                        </p:tav>
                                      </p:tavLst>
                                    </p:anim>
                                    <p:anim calcmode="lin" valueType="num">
                                      <p:cBhvr>
                                        <p:cTn id="172" dur="3000" fill="hold"/>
                                        <p:tgtEl>
                                          <p:spTgt spid="6254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9"/>
                                            </p:cond>
                                          </p:stCondLst>
                                          <p:endCondLst>
                                            <p:cond evt="onStopAudio" delay="0">
                                              <p:tgtEl>
                                                <p:sldTgt/>
                                              </p:tgtEl>
                                            </p:cond>
                                          </p:endCondLst>
                                        </p:cTn>
                                        <p:tgtEl>
                                          <p:sndTgt r:embed="rId5" name="Cau hoi.wav"/>
                                        </p:tgtEl>
                                      </p:cMediaNode>
                                    </p:audio>
                                  </p:subTnLst>
                                </p:cTn>
                              </p:par>
                            </p:childTnLst>
                          </p:cTn>
                        </p:par>
                      </p:childTnLst>
                    </p:cTn>
                  </p:par>
                </p:childTnLst>
              </p:cTn>
              <p:nextCondLst>
                <p:cond evt="onClick" delay="0">
                  <p:tgtEl>
                    <p:spTgt spid="62544"/>
                  </p:tgtEl>
                </p:cond>
              </p:nextCondLst>
            </p:seq>
          </p:childTnLst>
        </p:cTn>
      </p:par>
    </p:tnLst>
    <p:bldLst>
      <p:bldP spid="62470" grpId="0"/>
      <p:bldP spid="62509" grpId="0" animBg="1"/>
      <p:bldP spid="62510" grpId="0" animBg="1"/>
      <p:bldP spid="62511" grpId="0" animBg="1"/>
      <p:bldP spid="62512" grpId="0" animBg="1"/>
      <p:bldP spid="62513" grpId="0" animBg="1"/>
      <p:bldP spid="62514" grpId="0" animBg="1"/>
      <p:bldP spid="62515" grpId="0" animBg="1"/>
      <p:bldP spid="62516" grpId="0" animBg="1"/>
      <p:bldP spid="62517" grpId="0" animBg="1"/>
      <p:bldP spid="62518" grpId="0" animBg="1"/>
      <p:bldP spid="62519" grpId="0" animBg="1"/>
      <p:bldP spid="62520" grpId="0" animBg="1"/>
      <p:bldP spid="62522" grpId="0" animBg="1"/>
      <p:bldP spid="62523" grpId="0" animBg="1"/>
      <p:bldP spid="62524" grpId="0" animBg="1"/>
      <p:bldP spid="62543" grpId="0"/>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173" name="Rectangle 5"/>
          <p:cNvSpPr>
            <a:spLocks noChangeArrowheads="1"/>
          </p:cNvSpPr>
          <p:nvPr/>
        </p:nvSpPr>
        <p:spPr bwMode="auto">
          <a:xfrm>
            <a:off x="429985" y="762000"/>
            <a:ext cx="8428265" cy="4114800"/>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6666"/>
              </a:solidFill>
              <a:latin typeface=".VnTime" pitchFamily="34" charset="0"/>
            </a:endParaRPr>
          </a:p>
        </p:txBody>
      </p:sp>
      <p:sp>
        <p:nvSpPr>
          <p:cNvPr id="62470" name="Text Box 6"/>
          <p:cNvSpPr txBox="1">
            <a:spLocks noChangeArrowheads="1"/>
          </p:cNvSpPr>
          <p:nvPr/>
        </p:nvSpPr>
        <p:spPr bwMode="auto">
          <a:xfrm>
            <a:off x="557904" y="1091148"/>
            <a:ext cx="812889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rgbClr val="006666"/>
                </a:solidFill>
                <a:latin typeface=".VnTime" pitchFamily="34" charset="0"/>
              </a:defRPr>
            </a:lvl1pPr>
            <a:lvl2pPr marL="742950" indent="-285750" eaLnBrk="0" hangingPunct="0">
              <a:defRPr sz="2400">
                <a:solidFill>
                  <a:srgbClr val="006666"/>
                </a:solidFill>
                <a:latin typeface=".VnTime" pitchFamily="34" charset="0"/>
              </a:defRPr>
            </a:lvl2pPr>
            <a:lvl3pPr marL="1143000" indent="-228600" eaLnBrk="0" hangingPunct="0">
              <a:defRPr sz="2400">
                <a:solidFill>
                  <a:srgbClr val="006666"/>
                </a:solidFill>
                <a:latin typeface=".VnTime" pitchFamily="34" charset="0"/>
              </a:defRPr>
            </a:lvl3pPr>
            <a:lvl4pPr marL="1600200" indent="-228600" eaLnBrk="0" hangingPunct="0">
              <a:defRPr sz="2400">
                <a:solidFill>
                  <a:srgbClr val="006666"/>
                </a:solidFill>
                <a:latin typeface=".VnTime" pitchFamily="34" charset="0"/>
              </a:defRPr>
            </a:lvl4pPr>
            <a:lvl5pPr marL="2057400" indent="-228600" eaLnBrk="0" hangingPunct="0">
              <a:defRPr sz="2400">
                <a:solidFill>
                  <a:srgbClr val="006666"/>
                </a:solidFill>
                <a:latin typeface=".VnTime" pitchFamily="34" charset="0"/>
              </a:defRPr>
            </a:lvl5pPr>
            <a:lvl6pPr marL="2514600" indent="-228600" eaLnBrk="0" fontAlgn="base" hangingPunct="0">
              <a:spcBef>
                <a:spcPct val="0"/>
              </a:spcBef>
              <a:spcAft>
                <a:spcPct val="0"/>
              </a:spcAft>
              <a:defRPr sz="2400">
                <a:solidFill>
                  <a:srgbClr val="006666"/>
                </a:solidFill>
                <a:latin typeface=".VnTime" pitchFamily="34" charset="0"/>
              </a:defRPr>
            </a:lvl6pPr>
            <a:lvl7pPr marL="2971800" indent="-228600" eaLnBrk="0" fontAlgn="base" hangingPunct="0">
              <a:spcBef>
                <a:spcPct val="0"/>
              </a:spcBef>
              <a:spcAft>
                <a:spcPct val="0"/>
              </a:spcAft>
              <a:defRPr sz="2400">
                <a:solidFill>
                  <a:srgbClr val="006666"/>
                </a:solidFill>
                <a:latin typeface=".VnTime" pitchFamily="34" charset="0"/>
              </a:defRPr>
            </a:lvl7pPr>
            <a:lvl8pPr marL="3429000" indent="-228600" eaLnBrk="0" fontAlgn="base" hangingPunct="0">
              <a:spcBef>
                <a:spcPct val="0"/>
              </a:spcBef>
              <a:spcAft>
                <a:spcPct val="0"/>
              </a:spcAft>
              <a:defRPr sz="2400">
                <a:solidFill>
                  <a:srgbClr val="006666"/>
                </a:solidFill>
                <a:latin typeface=".VnTime" pitchFamily="34" charset="0"/>
              </a:defRPr>
            </a:lvl8pPr>
            <a:lvl9pPr marL="3886200" indent="-228600" eaLnBrk="0" fontAlgn="base" hangingPunct="0">
              <a:spcBef>
                <a:spcPct val="0"/>
              </a:spcBef>
              <a:spcAft>
                <a:spcPct val="0"/>
              </a:spcAft>
              <a:defRPr sz="2400">
                <a:solidFill>
                  <a:srgbClr val="006666"/>
                </a:solidFill>
                <a:latin typeface=".VnTime" pitchFamily="34" charset="0"/>
              </a:defRPr>
            </a:lvl9pPr>
          </a:lstStyle>
          <a:p>
            <a:pPr algn="just" eaLnBrk="1" hangingPunct="1"/>
            <a:r>
              <a:rPr lang="en-US" b="1" i="1" dirty="0" smtClean="0">
                <a:solidFill>
                  <a:srgbClr val="0000FF"/>
                </a:solidFill>
                <a:latin typeface="Times New Roman" pitchFamily="18" charset="0"/>
                <a:cs typeface="Times New Roman" pitchFamily="18" charset="0"/>
              </a:rPr>
              <a:t>   </a:t>
            </a:r>
            <a:r>
              <a:rPr lang="vi-VN" b="1" i="1" dirty="0" smtClean="0">
                <a:solidFill>
                  <a:srgbClr val="0000FF"/>
                </a:solidFill>
                <a:latin typeface="Times New Roman" pitchFamily="18" charset="0"/>
                <a:cs typeface="Times New Roman" pitchFamily="18" charset="0"/>
              </a:rPr>
              <a:t>“</a:t>
            </a:r>
            <a:r>
              <a:rPr lang="vi-VN" b="1" i="1" dirty="0" err="1">
                <a:solidFill>
                  <a:srgbClr val="0000FF"/>
                </a:solidFill>
                <a:latin typeface="Times New Roman" pitchFamily="18" charset="0"/>
                <a:cs typeface="Times New Roman" pitchFamily="18" charset="0"/>
              </a:rPr>
              <a:t>Những</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dãy</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tính</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cộng</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hàng</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ngàn</a:t>
            </a:r>
            <a:r>
              <a:rPr lang="vi-VN" b="1" i="1" dirty="0">
                <a:solidFill>
                  <a:srgbClr val="0000FF"/>
                </a:solidFill>
                <a:latin typeface="Times New Roman" pitchFamily="18" charset="0"/>
                <a:cs typeface="Times New Roman" pitchFamily="18" charset="0"/>
              </a:rPr>
              <a:t> con </a:t>
            </a:r>
            <a:r>
              <a:rPr lang="vi-VN" b="1" i="1" dirty="0" err="1">
                <a:solidFill>
                  <a:srgbClr val="0000FF"/>
                </a:solidFill>
                <a:latin typeface="Times New Roman" pitchFamily="18" charset="0"/>
                <a:cs typeface="Times New Roman" pitchFamily="18" charset="0"/>
              </a:rPr>
              <a:t>số</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một</a:t>
            </a:r>
            <a:r>
              <a:rPr lang="vi-VN" b="1" i="1" dirty="0">
                <a:solidFill>
                  <a:srgbClr val="0000FF"/>
                </a:solidFill>
                <a:latin typeface="Times New Roman" pitchFamily="18" charset="0"/>
                <a:cs typeface="Times New Roman" pitchFamily="18" charset="0"/>
              </a:rPr>
              <a:t> công </a:t>
            </a:r>
            <a:r>
              <a:rPr lang="vi-VN" b="1" i="1" dirty="0" err="1">
                <a:solidFill>
                  <a:srgbClr val="0000FF"/>
                </a:solidFill>
                <a:latin typeface="Times New Roman" pitchFamily="18" charset="0"/>
                <a:cs typeface="Times New Roman" pitchFamily="18" charset="0"/>
              </a:rPr>
              <a:t>việc</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buồn</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tẻ</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làm</a:t>
            </a:r>
            <a:r>
              <a:rPr lang="vi-VN" b="1" i="1" dirty="0">
                <a:solidFill>
                  <a:srgbClr val="0000FF"/>
                </a:solidFill>
                <a:latin typeface="Times New Roman" pitchFamily="18" charset="0"/>
                <a:cs typeface="Times New Roman" pitchFamily="18" charset="0"/>
              </a:rPr>
              <a:t> sao!” -  </a:t>
            </a:r>
            <a:r>
              <a:rPr lang="vi-VN" b="1" i="1" dirty="0" err="1">
                <a:solidFill>
                  <a:srgbClr val="0000FF"/>
                </a:solidFill>
                <a:latin typeface="Times New Roman" pitchFamily="18" charset="0"/>
                <a:cs typeface="Times New Roman" pitchFamily="18" charset="0"/>
              </a:rPr>
              <a:t>Pa-xcan</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nghĩ</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thầm</a:t>
            </a:r>
            <a:r>
              <a:rPr lang="vi-VN" b="1" i="1" dirty="0">
                <a:solidFill>
                  <a:srgbClr val="0000FF"/>
                </a:solidFill>
                <a:latin typeface="Times New Roman" pitchFamily="18" charset="0"/>
                <a:cs typeface="Times New Roman" pitchFamily="18" charset="0"/>
              </a:rPr>
              <a:t>. Trong </a:t>
            </a:r>
            <a:r>
              <a:rPr lang="vi-VN" b="1" i="1" dirty="0" err="1">
                <a:solidFill>
                  <a:srgbClr val="0000FF"/>
                </a:solidFill>
                <a:latin typeface="Times New Roman" pitchFamily="18" charset="0"/>
                <a:cs typeface="Times New Roman" pitchFamily="18" charset="0"/>
              </a:rPr>
              <a:t>óc</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chàng</a:t>
            </a:r>
            <a:r>
              <a:rPr lang="vi-VN" b="1" i="1" dirty="0">
                <a:solidFill>
                  <a:srgbClr val="0000FF"/>
                </a:solidFill>
                <a:latin typeface="Times New Roman" pitchFamily="18" charset="0"/>
                <a:cs typeface="Times New Roman" pitchFamily="18" charset="0"/>
              </a:rPr>
              <a:t> sinh viên </a:t>
            </a:r>
            <a:r>
              <a:rPr lang="vi-VN" b="1" i="1" dirty="0" err="1">
                <a:solidFill>
                  <a:srgbClr val="0000FF"/>
                </a:solidFill>
                <a:latin typeface="Times New Roman" pitchFamily="18" charset="0"/>
                <a:cs typeface="Times New Roman" pitchFamily="18" charset="0"/>
              </a:rPr>
              <a:t>trẻ</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tuổi</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chợt</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lóe</a:t>
            </a:r>
            <a:r>
              <a:rPr lang="vi-VN" b="1" i="1" dirty="0">
                <a:solidFill>
                  <a:srgbClr val="0000FF"/>
                </a:solidFill>
                <a:latin typeface="Times New Roman" pitchFamily="18" charset="0"/>
                <a:cs typeface="Times New Roman" pitchFamily="18" charset="0"/>
              </a:rPr>
              <a:t> lên </a:t>
            </a:r>
            <a:r>
              <a:rPr lang="vi-VN" b="1" i="1" dirty="0" err="1">
                <a:solidFill>
                  <a:srgbClr val="0000FF"/>
                </a:solidFill>
                <a:latin typeface="Times New Roman" pitchFamily="18" charset="0"/>
                <a:cs typeface="Times New Roman" pitchFamily="18" charset="0"/>
              </a:rPr>
              <a:t>một</a:t>
            </a:r>
            <a:r>
              <a:rPr lang="vi-VN" b="1" i="1" dirty="0">
                <a:solidFill>
                  <a:srgbClr val="0000FF"/>
                </a:solidFill>
                <a:latin typeface="Times New Roman" pitchFamily="18" charset="0"/>
                <a:cs typeface="Times New Roman" pitchFamily="18" charset="0"/>
              </a:rPr>
              <a:t> tia </a:t>
            </a:r>
            <a:r>
              <a:rPr lang="vi-VN" b="1" i="1" dirty="0" err="1">
                <a:solidFill>
                  <a:srgbClr val="0000FF"/>
                </a:solidFill>
                <a:latin typeface="Times New Roman" pitchFamily="18" charset="0"/>
                <a:cs typeface="Times New Roman" pitchFamily="18" charset="0"/>
              </a:rPr>
              <a:t>sáng</a:t>
            </a:r>
            <a:r>
              <a:rPr lang="vi-VN" b="1" i="1" dirty="0">
                <a:solidFill>
                  <a:srgbClr val="0000FF"/>
                </a:solidFill>
                <a:latin typeface="Times New Roman" pitchFamily="18" charset="0"/>
                <a:cs typeface="Times New Roman" pitchFamily="18" charset="0"/>
              </a:rPr>
              <a:t>. Anh </a:t>
            </a:r>
            <a:r>
              <a:rPr lang="vi-VN" b="1" i="1" dirty="0" err="1">
                <a:solidFill>
                  <a:srgbClr val="0000FF"/>
                </a:solidFill>
                <a:latin typeface="Times New Roman" pitchFamily="18" charset="0"/>
                <a:cs typeface="Times New Roman" pitchFamily="18" charset="0"/>
              </a:rPr>
              <a:t>lặng</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lẽ</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rút</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về</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phòng</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mình</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và</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vạch</a:t>
            </a:r>
            <a:r>
              <a:rPr lang="vi-VN" b="1" i="1" dirty="0">
                <a:solidFill>
                  <a:srgbClr val="0000FF"/>
                </a:solidFill>
                <a:latin typeface="Times New Roman" pitchFamily="18" charset="0"/>
                <a:cs typeface="Times New Roman" pitchFamily="18" charset="0"/>
              </a:rPr>
              <a:t> ra </a:t>
            </a:r>
            <a:r>
              <a:rPr lang="vi-VN" b="1" i="1" dirty="0" err="1">
                <a:solidFill>
                  <a:srgbClr val="0000FF"/>
                </a:solidFill>
                <a:latin typeface="Times New Roman" pitchFamily="18" charset="0"/>
                <a:cs typeface="Times New Roman" pitchFamily="18" charset="0"/>
              </a:rPr>
              <a:t>một</a:t>
            </a:r>
            <a:r>
              <a:rPr lang="vi-VN" b="1" i="1" dirty="0">
                <a:solidFill>
                  <a:srgbClr val="0000FF"/>
                </a:solidFill>
                <a:latin typeface="Times New Roman" pitchFamily="18" charset="0"/>
                <a:cs typeface="Times New Roman" pitchFamily="18" charset="0"/>
              </a:rPr>
              <a:t> sơ </a:t>
            </a:r>
            <a:r>
              <a:rPr lang="vi-VN" b="1" i="1" dirty="0" err="1">
                <a:solidFill>
                  <a:srgbClr val="0000FF"/>
                </a:solidFill>
                <a:latin typeface="Times New Roman" pitchFamily="18" charset="0"/>
                <a:cs typeface="Times New Roman" pitchFamily="18" charset="0"/>
              </a:rPr>
              <a:t>đồ</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gì</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đó</a:t>
            </a:r>
            <a:r>
              <a:rPr lang="vi-VN" b="1" i="1" dirty="0">
                <a:solidFill>
                  <a:srgbClr val="0000FF"/>
                </a:solidFill>
                <a:latin typeface="Times New Roman" pitchFamily="18" charset="0"/>
                <a:cs typeface="Times New Roman" pitchFamily="18" charset="0"/>
              </a:rPr>
              <a:t> lên </a:t>
            </a:r>
            <a:r>
              <a:rPr lang="vi-VN" b="1" i="1" dirty="0" err="1">
                <a:solidFill>
                  <a:srgbClr val="0000FF"/>
                </a:solidFill>
                <a:latin typeface="Times New Roman" pitchFamily="18" charset="0"/>
                <a:cs typeface="Times New Roman" pitchFamily="18" charset="0"/>
              </a:rPr>
              <a:t>giấy</a:t>
            </a:r>
            <a:r>
              <a:rPr lang="vi-VN" b="1" i="1" dirty="0">
                <a:solidFill>
                  <a:srgbClr val="0000FF"/>
                </a:solidFill>
                <a:latin typeface="Times New Roman" pitchFamily="18" charset="0"/>
                <a:cs typeface="Times New Roman" pitchFamily="18" charset="0"/>
              </a:rPr>
              <a:t>.</a:t>
            </a:r>
          </a:p>
          <a:p>
            <a:pPr algn="just" eaLnBrk="1" hangingPunct="1"/>
            <a:r>
              <a:rPr lang="en-US" b="1" i="1" dirty="0" err="1" smtClean="0">
                <a:solidFill>
                  <a:schemeClr val="tx1"/>
                </a:solidFill>
                <a:latin typeface="Times New Roman" pitchFamily="18" charset="0"/>
                <a:cs typeface="Times New Roman" pitchFamily="18" charset="0"/>
              </a:rPr>
              <a:t>Dấu</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gạch</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ngang</a:t>
            </a:r>
            <a:r>
              <a:rPr lang="en-US" b="1" i="1" dirty="0" smtClean="0">
                <a:solidFill>
                  <a:schemeClr val="tx1"/>
                </a:solidFill>
                <a:latin typeface="Times New Roman" pitchFamily="18" charset="0"/>
                <a:cs typeface="Times New Roman" pitchFamily="18" charset="0"/>
              </a:rPr>
              <a:t> ở </a:t>
            </a:r>
            <a:r>
              <a:rPr lang="en-US" b="1" i="1" dirty="0" err="1" smtClean="0">
                <a:solidFill>
                  <a:schemeClr val="tx1"/>
                </a:solidFill>
                <a:latin typeface="Times New Roman" pitchFamily="18" charset="0"/>
                <a:cs typeface="Times New Roman" pitchFamily="18" charset="0"/>
              </a:rPr>
              <a:t>đoạn</a:t>
            </a:r>
            <a:r>
              <a:rPr lang="en-US" b="1" i="1" dirty="0" smtClean="0">
                <a:solidFill>
                  <a:schemeClr val="tx1"/>
                </a:solidFill>
                <a:latin typeface="Times New Roman" pitchFamily="18" charset="0"/>
                <a:cs typeface="Times New Roman" pitchFamily="18" charset="0"/>
              </a:rPr>
              <a:t> 2 </a:t>
            </a:r>
            <a:r>
              <a:rPr lang="en-US" b="1" i="1" dirty="0" err="1" smtClean="0">
                <a:solidFill>
                  <a:schemeClr val="tx1"/>
                </a:solidFill>
                <a:latin typeface="Times New Roman" pitchFamily="18" charset="0"/>
                <a:cs typeface="Times New Roman" pitchFamily="18" charset="0"/>
              </a:rPr>
              <a:t>dùng</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để</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đánh</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dấu</a:t>
            </a:r>
            <a:r>
              <a:rPr lang="en-US" b="1" i="1" dirty="0" smtClean="0">
                <a:solidFill>
                  <a:schemeClr val="tx1"/>
                </a:solidFill>
                <a:latin typeface="Times New Roman" pitchFamily="18" charset="0"/>
                <a:cs typeface="Times New Roman" pitchFamily="18" charset="0"/>
              </a:rPr>
              <a:t>:</a:t>
            </a:r>
            <a:endParaRPr lang="en-US" b="1" i="1" dirty="0">
              <a:solidFill>
                <a:schemeClr val="tx1"/>
              </a:solidFill>
              <a:latin typeface="Times New Roman" pitchFamily="18" charset="0"/>
              <a:cs typeface="Times New Roman" pitchFamily="18" charset="0"/>
            </a:endParaRPr>
          </a:p>
          <a:p>
            <a:pPr algn="just" eaLnBrk="1" hangingPunct="1"/>
            <a:r>
              <a:rPr lang="en-US" b="1" i="1" dirty="0" smtClean="0">
                <a:solidFill>
                  <a:srgbClr val="FF0000"/>
                </a:solidFill>
                <a:latin typeface="Times New Roman" pitchFamily="18" charset="0"/>
                <a:cs typeface="Times New Roman" pitchFamily="18" charset="0"/>
              </a:rPr>
              <a:t>A- </a:t>
            </a:r>
            <a:r>
              <a:rPr lang="en-US" b="1" i="1" dirty="0" err="1" smtClean="0">
                <a:solidFill>
                  <a:srgbClr val="FF0000"/>
                </a:solidFill>
                <a:latin typeface="Times New Roman" pitchFamily="18" charset="0"/>
                <a:cs typeface="Times New Roman" pitchFamily="18" charset="0"/>
              </a:rPr>
              <a:t>Chỗ</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bắt</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đầu</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lời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nói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của</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nhân</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vật</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trong</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đối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thoại</a:t>
            </a:r>
            <a:endParaRPr lang="en-US" b="1" i="1" dirty="0" smtClean="0">
              <a:solidFill>
                <a:srgbClr val="FF0000"/>
              </a:solidFill>
              <a:latin typeface="Times New Roman" pitchFamily="18" charset="0"/>
              <a:cs typeface="Times New Roman" pitchFamily="18" charset="0"/>
            </a:endParaRPr>
          </a:p>
          <a:p>
            <a:pPr algn="just" eaLnBrk="1" hangingPunct="1"/>
            <a:r>
              <a:rPr lang="en-US" b="1" i="1" dirty="0" smtClean="0">
                <a:solidFill>
                  <a:srgbClr val="FF0000"/>
                </a:solidFill>
                <a:latin typeface="Times New Roman" pitchFamily="18" charset="0"/>
                <a:cs typeface="Times New Roman" pitchFamily="18" charset="0"/>
              </a:rPr>
              <a:t>B- </a:t>
            </a:r>
            <a:r>
              <a:rPr lang="en-US" b="1" i="1" dirty="0" err="1" smtClean="0">
                <a:solidFill>
                  <a:srgbClr val="FF0000"/>
                </a:solidFill>
                <a:latin typeface="Times New Roman" pitchFamily="18" charset="0"/>
                <a:cs typeface="Times New Roman" pitchFamily="18" charset="0"/>
              </a:rPr>
              <a:t>Phần</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chú</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thích</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trong</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câu</a:t>
            </a:r>
            <a:endParaRPr lang="en-US" b="1" i="1" dirty="0" smtClean="0">
              <a:solidFill>
                <a:srgbClr val="FF0000"/>
              </a:solidFill>
              <a:latin typeface="Times New Roman" pitchFamily="18" charset="0"/>
              <a:cs typeface="Times New Roman" pitchFamily="18" charset="0"/>
            </a:endParaRPr>
          </a:p>
          <a:p>
            <a:pPr algn="just" eaLnBrk="1" hangingPunct="1"/>
            <a:r>
              <a:rPr lang="en-US" b="1" i="1" dirty="0" smtClean="0">
                <a:solidFill>
                  <a:srgbClr val="FF0000"/>
                </a:solidFill>
                <a:latin typeface="Times New Roman" pitchFamily="18" charset="0"/>
                <a:cs typeface="Times New Roman" pitchFamily="18" charset="0"/>
              </a:rPr>
              <a:t>C- </a:t>
            </a:r>
            <a:r>
              <a:rPr lang="en-US" b="1" i="1" dirty="0" err="1" smtClean="0">
                <a:solidFill>
                  <a:srgbClr val="FF0000"/>
                </a:solidFill>
                <a:latin typeface="Times New Roman" pitchFamily="18" charset="0"/>
                <a:cs typeface="Times New Roman" pitchFamily="18" charset="0"/>
              </a:rPr>
              <a:t>Các</a:t>
            </a:r>
            <a:r>
              <a:rPr lang="en-US" b="1" i="1" dirty="0" smtClean="0">
                <a:solidFill>
                  <a:srgbClr val="FF0000"/>
                </a:solidFill>
                <a:latin typeface="Times New Roman" pitchFamily="18" charset="0"/>
                <a:cs typeface="Times New Roman" pitchFamily="18" charset="0"/>
              </a:rPr>
              <a:t> ý </a:t>
            </a:r>
            <a:r>
              <a:rPr lang="en-US" b="1" i="1" dirty="0" err="1" smtClean="0">
                <a:solidFill>
                  <a:srgbClr val="FF0000"/>
                </a:solidFill>
                <a:latin typeface="Times New Roman" pitchFamily="18" charset="0"/>
                <a:cs typeface="Times New Roman" pitchFamily="18" charset="0"/>
              </a:rPr>
              <a:t>trong</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đoạn</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liệt</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kê</a:t>
            </a:r>
            <a:endParaRPr lang="en-US" b="1" i="1" dirty="0">
              <a:solidFill>
                <a:srgbClr val="FF0000"/>
              </a:solidFill>
              <a:latin typeface="Times New Roman" pitchFamily="18" charset="0"/>
              <a:cs typeface="Times New Roman" pitchFamily="18" charset="0"/>
            </a:endParaRPr>
          </a:p>
        </p:txBody>
      </p:sp>
      <p:sp>
        <p:nvSpPr>
          <p:cNvPr id="7251" name="Text Box 9"/>
          <p:cNvSpPr txBox="1">
            <a:spLocks noChangeArrowheads="1"/>
          </p:cNvSpPr>
          <p:nvPr/>
        </p:nvSpPr>
        <p:spPr bwMode="auto">
          <a:xfrm>
            <a:off x="3810000" y="29753"/>
            <a:ext cx="1557338" cy="5798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rgbClr val="006666"/>
                </a:solidFill>
                <a:latin typeface=".VnTime" pitchFamily="34" charset="0"/>
              </a:defRPr>
            </a:lvl1pPr>
            <a:lvl2pPr marL="742950" indent="-285750" eaLnBrk="0" hangingPunct="0">
              <a:defRPr sz="2400">
                <a:solidFill>
                  <a:srgbClr val="006666"/>
                </a:solidFill>
                <a:latin typeface=".VnTime" pitchFamily="34" charset="0"/>
              </a:defRPr>
            </a:lvl2pPr>
            <a:lvl3pPr marL="1143000" indent="-228600" eaLnBrk="0" hangingPunct="0">
              <a:defRPr sz="2400">
                <a:solidFill>
                  <a:srgbClr val="006666"/>
                </a:solidFill>
                <a:latin typeface=".VnTime" pitchFamily="34" charset="0"/>
              </a:defRPr>
            </a:lvl3pPr>
            <a:lvl4pPr marL="1600200" indent="-228600" eaLnBrk="0" hangingPunct="0">
              <a:defRPr sz="2400">
                <a:solidFill>
                  <a:srgbClr val="006666"/>
                </a:solidFill>
                <a:latin typeface=".VnTime" pitchFamily="34" charset="0"/>
              </a:defRPr>
            </a:lvl4pPr>
            <a:lvl5pPr marL="2057400" indent="-228600" eaLnBrk="0" hangingPunct="0">
              <a:defRPr sz="2400">
                <a:solidFill>
                  <a:srgbClr val="006666"/>
                </a:solidFill>
                <a:latin typeface=".VnTime" pitchFamily="34" charset="0"/>
              </a:defRPr>
            </a:lvl5pPr>
            <a:lvl6pPr marL="2514600" indent="-228600" eaLnBrk="0" fontAlgn="base" hangingPunct="0">
              <a:spcBef>
                <a:spcPct val="0"/>
              </a:spcBef>
              <a:spcAft>
                <a:spcPct val="0"/>
              </a:spcAft>
              <a:defRPr sz="2400">
                <a:solidFill>
                  <a:srgbClr val="006666"/>
                </a:solidFill>
                <a:latin typeface=".VnTime" pitchFamily="34" charset="0"/>
              </a:defRPr>
            </a:lvl6pPr>
            <a:lvl7pPr marL="2971800" indent="-228600" eaLnBrk="0" fontAlgn="base" hangingPunct="0">
              <a:spcBef>
                <a:spcPct val="0"/>
              </a:spcBef>
              <a:spcAft>
                <a:spcPct val="0"/>
              </a:spcAft>
              <a:defRPr sz="2400">
                <a:solidFill>
                  <a:srgbClr val="006666"/>
                </a:solidFill>
                <a:latin typeface=".VnTime" pitchFamily="34" charset="0"/>
              </a:defRPr>
            </a:lvl7pPr>
            <a:lvl8pPr marL="3429000" indent="-228600" eaLnBrk="0" fontAlgn="base" hangingPunct="0">
              <a:spcBef>
                <a:spcPct val="0"/>
              </a:spcBef>
              <a:spcAft>
                <a:spcPct val="0"/>
              </a:spcAft>
              <a:defRPr sz="2400">
                <a:solidFill>
                  <a:srgbClr val="006666"/>
                </a:solidFill>
                <a:latin typeface=".VnTime" pitchFamily="34" charset="0"/>
              </a:defRPr>
            </a:lvl8pPr>
            <a:lvl9pPr marL="3886200" indent="-228600" eaLnBrk="0" fontAlgn="base" hangingPunct="0">
              <a:spcBef>
                <a:spcPct val="0"/>
              </a:spcBef>
              <a:spcAft>
                <a:spcPct val="0"/>
              </a:spcAft>
              <a:defRPr sz="2400">
                <a:solidFill>
                  <a:srgbClr val="006666"/>
                </a:solidFill>
                <a:latin typeface=".VnTime" pitchFamily="34" charset="0"/>
              </a:defRPr>
            </a:lvl9pPr>
          </a:lstStyle>
          <a:p>
            <a:pPr eaLnBrk="1" hangingPunct="1">
              <a:spcBef>
                <a:spcPct val="50000"/>
              </a:spcBef>
            </a:pPr>
            <a:r>
              <a:rPr lang="en-US" sz="3200" b="1" dirty="0">
                <a:solidFill>
                  <a:srgbClr val="FF0000"/>
                </a:solidFill>
                <a:latin typeface="Arial" charset="0"/>
              </a:rPr>
              <a:t> </a:t>
            </a:r>
            <a:r>
              <a:rPr lang="en-US" sz="3200" b="1" dirty="0" err="1">
                <a:solidFill>
                  <a:srgbClr val="FF0000"/>
                </a:solidFill>
                <a:latin typeface="Arial" charset="0"/>
              </a:rPr>
              <a:t>Câu</a:t>
            </a:r>
            <a:r>
              <a:rPr lang="en-US" sz="3200" b="1" dirty="0">
                <a:solidFill>
                  <a:srgbClr val="FF0000"/>
                </a:solidFill>
                <a:latin typeface="Arial" charset="0"/>
              </a:rPr>
              <a:t> 2</a:t>
            </a:r>
          </a:p>
        </p:txBody>
      </p:sp>
      <p:pic>
        <p:nvPicPr>
          <p:cNvPr id="62474" name="Picture 10" descr="6282A33D3F464C77A9A4C1352497B7A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850" y="5126038"/>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5" name="Group 11"/>
          <p:cNvGrpSpPr>
            <a:grpSpLocks/>
          </p:cNvGrpSpPr>
          <p:nvPr/>
        </p:nvGrpSpPr>
        <p:grpSpPr bwMode="auto">
          <a:xfrm>
            <a:off x="1949450" y="5105400"/>
            <a:ext cx="6934200" cy="762000"/>
            <a:chOff x="960" y="3216"/>
            <a:chExt cx="4800" cy="672"/>
          </a:xfrm>
        </p:grpSpPr>
        <p:sp>
          <p:nvSpPr>
            <p:cNvPr id="7247" name="AutoShape 12"/>
            <p:cNvSpPr>
              <a:spLocks noChangeArrowheads="1"/>
            </p:cNvSpPr>
            <p:nvPr/>
          </p:nvSpPr>
          <p:spPr bwMode="gray">
            <a:xfrm>
              <a:off x="960" y="3216"/>
              <a:ext cx="4800" cy="67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vi-VN">
                <a:solidFill>
                  <a:srgbClr val="000000"/>
                </a:solidFill>
              </a:endParaRPr>
            </a:p>
          </p:txBody>
        </p:sp>
        <p:sp>
          <p:nvSpPr>
            <p:cNvPr id="62477" name="AutoShape 13"/>
            <p:cNvSpPr>
              <a:spLocks noChangeArrowheads="1"/>
            </p:cNvSpPr>
            <p:nvPr/>
          </p:nvSpPr>
          <p:spPr bwMode="gray">
            <a:xfrm>
              <a:off x="1104" y="3313"/>
              <a:ext cx="975" cy="549"/>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400">
                <a:solidFill>
                  <a:srgbClr val="006666"/>
                </a:solidFill>
                <a:latin typeface=".VnTime" pitchFamily="34" charset="0"/>
              </a:endParaRPr>
            </a:p>
          </p:txBody>
        </p:sp>
        <p:sp>
          <p:nvSpPr>
            <p:cNvPr id="62478" name="Text Box 14"/>
            <p:cNvSpPr txBox="1">
              <a:spLocks noChangeArrowheads="1"/>
            </p:cNvSpPr>
            <p:nvPr/>
          </p:nvSpPr>
          <p:spPr bwMode="gray">
            <a:xfrm>
              <a:off x="1034" y="3408"/>
              <a:ext cx="1045" cy="46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smtClean="0">
                  <a:solidFill>
                    <a:srgbClr val="FF0000"/>
                  </a:solidFill>
                  <a:effectLst>
                    <a:outerShdw blurRad="38100" dist="38100" dir="2700000" algn="tl">
                      <a:srgbClr val="000000"/>
                    </a:outerShdw>
                  </a:effectLst>
                  <a:latin typeface="Times New Roman" pitchFamily="18" charset="0"/>
                  <a:cs typeface="Times New Roman" pitchFamily="18" charset="0"/>
                </a:rPr>
                <a:t>ĐÁP ÁN</a:t>
              </a:r>
              <a:endParaRPr lang="en-US" sz="2800" b="1">
                <a:solidFill>
                  <a:srgbClr val="FF0000"/>
                </a:solidFill>
                <a:effectLst>
                  <a:outerShdw blurRad="38100" dist="38100" dir="2700000" algn="tl">
                    <a:srgbClr val="000000"/>
                  </a:outerShdw>
                </a:effectLst>
                <a:latin typeface="Times New Roman" pitchFamily="18" charset="0"/>
                <a:cs typeface="Times New Roman" pitchFamily="18" charset="0"/>
              </a:endParaRPr>
            </a:p>
          </p:txBody>
        </p:sp>
      </p:grpSp>
      <p:sp>
        <p:nvSpPr>
          <p:cNvPr id="62508" name="Oval 44"/>
          <p:cNvSpPr>
            <a:spLocks noChangeArrowheads="1"/>
          </p:cNvSpPr>
          <p:nvPr/>
        </p:nvSpPr>
        <p:spPr bwMode="auto">
          <a:xfrm>
            <a:off x="7546975" y="6324600"/>
            <a:ext cx="838200" cy="342900"/>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b="1" smtClean="0">
                <a:solidFill>
                  <a:srgbClr val="FF0000"/>
                </a:solidFill>
                <a:effectLst>
                  <a:outerShdw blurRad="38100" dist="38100" dir="2700000" algn="tl">
                    <a:srgbClr val="000000"/>
                  </a:outerShdw>
                </a:effectLst>
                <a:latin typeface="Times New Roman" pitchFamily="18" charset="0"/>
                <a:cs typeface="Times New Roman" pitchFamily="18" charset="0"/>
              </a:rPr>
              <a:t>Đáp án</a:t>
            </a:r>
            <a:endParaRPr lang="en-US" sz="1400" b="1">
              <a:solidFill>
                <a:srgbClr val="FF0000"/>
              </a:solidFill>
              <a:latin typeface="Times New Roman" pitchFamily="18" charset="0"/>
              <a:cs typeface="Times New Roman" pitchFamily="18" charset="0"/>
            </a:endParaRPr>
          </a:p>
        </p:txBody>
      </p:sp>
      <p:sp>
        <p:nvSpPr>
          <p:cNvPr id="62509" name="AutoShape 45"/>
          <p:cNvSpPr>
            <a:spLocks noChangeArrowheads="1"/>
          </p:cNvSpPr>
          <p:nvPr/>
        </p:nvSpPr>
        <p:spPr bwMode="auto">
          <a:xfrm>
            <a:off x="3752850" y="5937250"/>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FF0000"/>
                </a:solidFill>
              </a:rPr>
              <a:t>0</a:t>
            </a:r>
          </a:p>
        </p:txBody>
      </p:sp>
      <p:sp>
        <p:nvSpPr>
          <p:cNvPr id="62510" name="AutoShape 46"/>
          <p:cNvSpPr>
            <a:spLocks noChangeArrowheads="1"/>
          </p:cNvSpPr>
          <p:nvPr/>
        </p:nvSpPr>
        <p:spPr bwMode="auto">
          <a:xfrm>
            <a:off x="3756025" y="59436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800000"/>
                </a:solidFill>
              </a:rPr>
              <a:t>1</a:t>
            </a:r>
          </a:p>
        </p:txBody>
      </p:sp>
      <p:sp>
        <p:nvSpPr>
          <p:cNvPr id="62511" name="AutoShape 47"/>
          <p:cNvSpPr>
            <a:spLocks noChangeArrowheads="1"/>
          </p:cNvSpPr>
          <p:nvPr/>
        </p:nvSpPr>
        <p:spPr bwMode="auto">
          <a:xfrm>
            <a:off x="3760788" y="59277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2</a:t>
            </a:r>
          </a:p>
        </p:txBody>
      </p:sp>
      <p:sp>
        <p:nvSpPr>
          <p:cNvPr id="62512" name="AutoShape 48"/>
          <p:cNvSpPr>
            <a:spLocks noChangeArrowheads="1"/>
          </p:cNvSpPr>
          <p:nvPr/>
        </p:nvSpPr>
        <p:spPr bwMode="auto">
          <a:xfrm>
            <a:off x="3752850" y="59229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3</a:t>
            </a:r>
          </a:p>
        </p:txBody>
      </p:sp>
      <p:sp>
        <p:nvSpPr>
          <p:cNvPr id="62513" name="AutoShape 49"/>
          <p:cNvSpPr>
            <a:spLocks noChangeArrowheads="1"/>
          </p:cNvSpPr>
          <p:nvPr/>
        </p:nvSpPr>
        <p:spPr bwMode="auto">
          <a:xfrm>
            <a:off x="3752850" y="59277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4</a:t>
            </a:r>
          </a:p>
        </p:txBody>
      </p:sp>
      <p:sp>
        <p:nvSpPr>
          <p:cNvPr id="62514" name="AutoShape 50"/>
          <p:cNvSpPr>
            <a:spLocks noChangeArrowheads="1"/>
          </p:cNvSpPr>
          <p:nvPr/>
        </p:nvSpPr>
        <p:spPr bwMode="auto">
          <a:xfrm>
            <a:off x="3743325" y="59182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5</a:t>
            </a:r>
          </a:p>
        </p:txBody>
      </p:sp>
      <p:sp>
        <p:nvSpPr>
          <p:cNvPr id="62515" name="AutoShape 51"/>
          <p:cNvSpPr>
            <a:spLocks noChangeArrowheads="1"/>
          </p:cNvSpPr>
          <p:nvPr/>
        </p:nvSpPr>
        <p:spPr bwMode="auto">
          <a:xfrm>
            <a:off x="3762375" y="5932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6</a:t>
            </a:r>
          </a:p>
        </p:txBody>
      </p:sp>
      <p:sp>
        <p:nvSpPr>
          <p:cNvPr id="62516" name="AutoShape 52"/>
          <p:cNvSpPr>
            <a:spLocks noChangeArrowheads="1"/>
          </p:cNvSpPr>
          <p:nvPr/>
        </p:nvSpPr>
        <p:spPr bwMode="auto">
          <a:xfrm>
            <a:off x="3735388" y="59245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7</a:t>
            </a:r>
          </a:p>
        </p:txBody>
      </p:sp>
      <p:sp>
        <p:nvSpPr>
          <p:cNvPr id="62517" name="AutoShape 53"/>
          <p:cNvSpPr>
            <a:spLocks noChangeArrowheads="1"/>
          </p:cNvSpPr>
          <p:nvPr/>
        </p:nvSpPr>
        <p:spPr bwMode="auto">
          <a:xfrm>
            <a:off x="3743325" y="59229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8</a:t>
            </a:r>
          </a:p>
        </p:txBody>
      </p:sp>
      <p:sp>
        <p:nvSpPr>
          <p:cNvPr id="62518" name="AutoShape 54"/>
          <p:cNvSpPr>
            <a:spLocks noChangeArrowheads="1"/>
          </p:cNvSpPr>
          <p:nvPr/>
        </p:nvSpPr>
        <p:spPr bwMode="auto">
          <a:xfrm>
            <a:off x="3763963" y="59356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9</a:t>
            </a:r>
          </a:p>
        </p:txBody>
      </p:sp>
      <p:sp>
        <p:nvSpPr>
          <p:cNvPr id="62519" name="AutoShape 55"/>
          <p:cNvSpPr>
            <a:spLocks noChangeArrowheads="1"/>
          </p:cNvSpPr>
          <p:nvPr/>
        </p:nvSpPr>
        <p:spPr bwMode="auto">
          <a:xfrm>
            <a:off x="3751263" y="59420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10</a:t>
            </a:r>
          </a:p>
        </p:txBody>
      </p:sp>
      <p:sp>
        <p:nvSpPr>
          <p:cNvPr id="62520" name="AutoShape 56"/>
          <p:cNvSpPr>
            <a:spLocks noChangeArrowheads="1"/>
          </p:cNvSpPr>
          <p:nvPr/>
        </p:nvSpPr>
        <p:spPr bwMode="auto">
          <a:xfrm>
            <a:off x="3724275" y="59356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11</a:t>
            </a:r>
          </a:p>
        </p:txBody>
      </p:sp>
      <p:sp>
        <p:nvSpPr>
          <p:cNvPr id="62522" name="AutoShape 58"/>
          <p:cNvSpPr>
            <a:spLocks noChangeArrowheads="1"/>
          </p:cNvSpPr>
          <p:nvPr/>
        </p:nvSpPr>
        <p:spPr bwMode="auto">
          <a:xfrm>
            <a:off x="3736975" y="59356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13</a:t>
            </a:r>
          </a:p>
        </p:txBody>
      </p:sp>
      <p:sp>
        <p:nvSpPr>
          <p:cNvPr id="62523" name="AutoShape 59"/>
          <p:cNvSpPr>
            <a:spLocks noChangeArrowheads="1"/>
          </p:cNvSpPr>
          <p:nvPr/>
        </p:nvSpPr>
        <p:spPr bwMode="auto">
          <a:xfrm>
            <a:off x="3729038" y="59293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14</a:t>
            </a:r>
          </a:p>
        </p:txBody>
      </p:sp>
      <p:sp>
        <p:nvSpPr>
          <p:cNvPr id="62524" name="AutoShape 60"/>
          <p:cNvSpPr>
            <a:spLocks noChangeArrowheads="1"/>
          </p:cNvSpPr>
          <p:nvPr/>
        </p:nvSpPr>
        <p:spPr bwMode="auto">
          <a:xfrm>
            <a:off x="3721100" y="59229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15</a:t>
            </a:r>
          </a:p>
        </p:txBody>
      </p:sp>
      <p:grpSp>
        <p:nvGrpSpPr>
          <p:cNvPr id="62540" name="Group 76"/>
          <p:cNvGrpSpPr>
            <a:grpSpLocks/>
          </p:cNvGrpSpPr>
          <p:nvPr/>
        </p:nvGrpSpPr>
        <p:grpSpPr bwMode="auto">
          <a:xfrm>
            <a:off x="2209800" y="2362200"/>
            <a:ext cx="4876800" cy="1981200"/>
            <a:chOff x="912" y="2592"/>
            <a:chExt cx="3072" cy="960"/>
          </a:xfrm>
        </p:grpSpPr>
        <p:sp>
          <p:nvSpPr>
            <p:cNvPr id="7217" name="Oval 77"/>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6666"/>
                </a:solidFill>
                <a:latin typeface=".VnTime" pitchFamily="34" charset="0"/>
              </a:endParaRPr>
            </a:p>
          </p:txBody>
        </p:sp>
        <p:sp>
          <p:nvSpPr>
            <p:cNvPr id="7218" name="WordArt 78"/>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b="1" i="1" kern="10" dirty="0" err="1">
                  <a:ln w="12700">
                    <a:solidFill>
                      <a:srgbClr val="FFFF00"/>
                    </a:solidFill>
                    <a:round/>
                    <a:headEnd/>
                    <a:tailEnd/>
                  </a:ln>
                  <a:solidFill>
                    <a:srgbClr val="FF0000"/>
                  </a:solidFill>
                  <a:latin typeface=".VnTime"/>
                </a:rPr>
                <a:t>HÕt</a:t>
              </a:r>
              <a:r>
                <a:rPr lang="en-US" sz="3600" b="1" i="1" kern="10" dirty="0">
                  <a:ln w="12700">
                    <a:solidFill>
                      <a:srgbClr val="FFFF00"/>
                    </a:solidFill>
                    <a:round/>
                    <a:headEnd/>
                    <a:tailEnd/>
                  </a:ln>
                  <a:solidFill>
                    <a:srgbClr val="FF0000"/>
                  </a:solidFill>
                  <a:latin typeface=".VnTime"/>
                </a:rPr>
                <a:t> </a:t>
              </a:r>
              <a:r>
                <a:rPr lang="en-US" sz="3600" b="1" i="1" kern="10" dirty="0" err="1">
                  <a:ln w="12700">
                    <a:solidFill>
                      <a:srgbClr val="FFFF00"/>
                    </a:solidFill>
                    <a:round/>
                    <a:headEnd/>
                    <a:tailEnd/>
                  </a:ln>
                  <a:solidFill>
                    <a:srgbClr val="FF0000"/>
                  </a:solidFill>
                  <a:latin typeface=".VnTime"/>
                </a:rPr>
                <a:t>giê</a:t>
              </a:r>
              <a:endParaRPr lang="en-US" sz="3600" b="1" i="1" kern="10" dirty="0">
                <a:ln w="12700">
                  <a:solidFill>
                    <a:srgbClr val="FFFF00"/>
                  </a:solidFill>
                  <a:round/>
                  <a:headEnd/>
                  <a:tailEnd/>
                </a:ln>
                <a:solidFill>
                  <a:srgbClr val="FF0000"/>
                </a:solidFill>
                <a:latin typeface=".VnTime"/>
              </a:endParaRPr>
            </a:p>
          </p:txBody>
        </p:sp>
      </p:grpSp>
      <p:sp>
        <p:nvSpPr>
          <p:cNvPr id="62543" name="Rectangle 79"/>
          <p:cNvSpPr>
            <a:spLocks noChangeArrowheads="1"/>
          </p:cNvSpPr>
          <p:nvPr/>
        </p:nvSpPr>
        <p:spPr bwMode="auto">
          <a:xfrm>
            <a:off x="3352800" y="5105400"/>
            <a:ext cx="5454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400" b="1">
                <a:solidFill>
                  <a:srgbClr val="FF1D1D"/>
                </a:solidFill>
                <a:latin typeface=".VnTime" pitchFamily="34" charset="0"/>
              </a:rPr>
              <a:t> </a:t>
            </a:r>
            <a:r>
              <a:rPr lang="en-US" sz="3600" b="1" i="1" smtClean="0">
                <a:solidFill>
                  <a:srgbClr val="FF0000"/>
                </a:solidFill>
                <a:latin typeface=".VnTime" pitchFamily="34" charset="0"/>
              </a:rPr>
              <a:t>B</a:t>
            </a:r>
            <a:endParaRPr lang="en-US" sz="3600" b="1" i="1">
              <a:solidFill>
                <a:srgbClr val="FF0000"/>
              </a:solidFill>
              <a:latin typeface=".VnTime" pitchFamily="34" charset="0"/>
            </a:endParaRPr>
          </a:p>
        </p:txBody>
      </p:sp>
      <p:sp>
        <p:nvSpPr>
          <p:cNvPr id="62544" name="AutoShape 80"/>
          <p:cNvSpPr>
            <a:spLocks noChangeArrowheads="1"/>
          </p:cNvSpPr>
          <p:nvPr/>
        </p:nvSpPr>
        <p:spPr bwMode="auto">
          <a:xfrm>
            <a:off x="6348413" y="6357938"/>
            <a:ext cx="1052512" cy="271462"/>
          </a:xfrm>
          <a:prstGeom prst="roundRect">
            <a:avLst>
              <a:gd name="adj" fmla="val 16667"/>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pPr algn="ctr"/>
            <a:r>
              <a:rPr lang="en-US" b="1" dirty="0" err="1" smtClean="0">
                <a:solidFill>
                  <a:srgbClr val="FF0000"/>
                </a:solidFill>
                <a:latin typeface=".VnArial Narrow" pitchFamily="34" charset="0"/>
              </a:rPr>
              <a:t>Th</a:t>
            </a:r>
            <a:r>
              <a:rPr lang="en-US" b="1" dirty="0" err="1" smtClean="0">
                <a:solidFill>
                  <a:srgbClr val="FF0000"/>
                </a:solidFill>
                <a:latin typeface="+mn-lt"/>
              </a:rPr>
              <a:t>ời</a:t>
            </a:r>
            <a:r>
              <a:rPr lang="en-US" b="1" dirty="0" smtClean="0">
                <a:solidFill>
                  <a:srgbClr val="FF0000"/>
                </a:solidFill>
                <a:latin typeface=".VnArial Narrow" pitchFamily="34" charset="0"/>
              </a:rPr>
              <a:t> </a:t>
            </a:r>
            <a:r>
              <a:rPr lang="en-US" b="1" dirty="0" err="1">
                <a:solidFill>
                  <a:srgbClr val="FF0000"/>
                </a:solidFill>
                <a:latin typeface=".VnArial Narrow" pitchFamily="34" charset="0"/>
              </a:rPr>
              <a:t>gian</a:t>
            </a:r>
            <a:endParaRPr lang="en-US" b="1" dirty="0">
              <a:solidFill>
                <a:srgbClr val="FF0000"/>
              </a:solidFill>
              <a:latin typeface=".VnArial Narrow" pitchFamily="34" charset="0"/>
            </a:endParaRPr>
          </a:p>
        </p:txBody>
      </p:sp>
      <p:sp>
        <p:nvSpPr>
          <p:cNvPr id="62545" name="AutoShape 81"/>
          <p:cNvSpPr>
            <a:spLocks noChangeArrowheads="1"/>
          </p:cNvSpPr>
          <p:nvPr/>
        </p:nvSpPr>
        <p:spPr bwMode="auto">
          <a:xfrm>
            <a:off x="5173663" y="6335713"/>
            <a:ext cx="990600" cy="317500"/>
          </a:xfrm>
          <a:prstGeom prst="flowChartAlternateProcess">
            <a:avLst/>
          </a:prstGeom>
          <a:gradFill rotWithShape="1">
            <a:gsLst>
              <a:gs pos="0">
                <a:srgbClr val="F8B049">
                  <a:alpha val="81000"/>
                </a:srgbClr>
              </a:gs>
              <a:gs pos="8999">
                <a:srgbClr val="B43E85">
                  <a:alpha val="84420"/>
                </a:srgbClr>
              </a:gs>
              <a:gs pos="15500">
                <a:srgbClr val="C50849">
                  <a:alpha val="86890"/>
                </a:srgbClr>
              </a:gs>
              <a:gs pos="16500">
                <a:srgbClr val="F952A0">
                  <a:alpha val="87270"/>
                </a:srgbClr>
              </a:gs>
              <a:gs pos="18500">
                <a:srgbClr val="FEE7F2">
                  <a:alpha val="88030"/>
                </a:srgbClr>
              </a:gs>
              <a:gs pos="39500">
                <a:srgbClr val="F8B049">
                  <a:alpha val="96010"/>
                </a:srgbClr>
              </a:gs>
              <a:gs pos="43500">
                <a:srgbClr val="F8B049">
                  <a:alpha val="97530"/>
                </a:srgbClr>
              </a:gs>
              <a:gs pos="50000">
                <a:srgbClr val="FC9FCB"/>
              </a:gs>
              <a:gs pos="56500">
                <a:srgbClr val="F8B049">
                  <a:alpha val="97530"/>
                </a:srgbClr>
              </a:gs>
              <a:gs pos="60501">
                <a:srgbClr val="F8B049">
                  <a:alpha val="96010"/>
                </a:srgbClr>
              </a:gs>
              <a:gs pos="81500">
                <a:srgbClr val="FEE7F2">
                  <a:alpha val="88030"/>
                </a:srgbClr>
              </a:gs>
              <a:gs pos="83500">
                <a:srgbClr val="F952A0">
                  <a:alpha val="87270"/>
                </a:srgbClr>
              </a:gs>
              <a:gs pos="84500">
                <a:srgbClr val="C50849">
                  <a:alpha val="86890"/>
                </a:srgbClr>
              </a:gs>
              <a:gs pos="91001">
                <a:srgbClr val="B43E85">
                  <a:alpha val="84420"/>
                </a:srgbClr>
              </a:gs>
              <a:gs pos="100000">
                <a:srgbClr val="F8B049">
                  <a:alpha val="81000"/>
                </a:srgbClr>
              </a:gs>
            </a:gsLst>
            <a:lin ang="5400000" scaled="1"/>
          </a:gradFill>
          <a:ln w="15875">
            <a:solidFill>
              <a:srgbClr val="0000FF"/>
            </a:solidFill>
            <a:miter lim="800000"/>
            <a:headEnd/>
            <a:tailEnd/>
          </a:ln>
          <a:effectLst>
            <a:outerShdw dist="35921" dir="2700000" algn="ctr" rotWithShape="0">
              <a:schemeClr val="bg2"/>
            </a:outerShdw>
          </a:effectLst>
        </p:spPr>
        <p:txBody>
          <a:bodyPr wrap="none" anchor="ctr"/>
          <a:lstStyle/>
          <a:p>
            <a:pPr algn="ctr">
              <a:defRPr/>
            </a:pPr>
            <a:r>
              <a:rPr lang="en-US" b="1" dirty="0" err="1" smtClean="0">
                <a:solidFill>
                  <a:srgbClr val="FF0000"/>
                </a:solidFill>
                <a:latin typeface="+mn-lt"/>
              </a:rPr>
              <a:t>Câu</a:t>
            </a:r>
            <a:r>
              <a:rPr lang="en-US" b="1" dirty="0" smtClean="0">
                <a:solidFill>
                  <a:srgbClr val="FF0000"/>
                </a:solidFill>
                <a:latin typeface="+mn-lt"/>
              </a:rPr>
              <a:t> </a:t>
            </a:r>
            <a:r>
              <a:rPr lang="en-US" b="1" dirty="0" err="1" smtClean="0">
                <a:solidFill>
                  <a:srgbClr val="FF0000"/>
                </a:solidFill>
                <a:latin typeface="+mn-lt"/>
              </a:rPr>
              <a:t>hỏi</a:t>
            </a:r>
            <a:endParaRPr lang="en-US" b="1" dirty="0">
              <a:solidFill>
                <a:srgbClr val="FF0000"/>
              </a:solidFill>
              <a:latin typeface=".VnArial Narrow" pitchFamily="34" charset="0"/>
            </a:endParaRPr>
          </a:p>
        </p:txBody>
      </p:sp>
      <p:sp>
        <p:nvSpPr>
          <p:cNvPr id="32" name="Oval 28"/>
          <p:cNvSpPr>
            <a:spLocks noChangeArrowheads="1"/>
          </p:cNvSpPr>
          <p:nvPr/>
        </p:nvSpPr>
        <p:spPr bwMode="auto">
          <a:xfrm>
            <a:off x="3352800" y="15240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3" name="Line 51"/>
          <p:cNvSpPr>
            <a:spLocks noChangeShapeType="1"/>
          </p:cNvSpPr>
          <p:nvPr/>
        </p:nvSpPr>
        <p:spPr bwMode="auto">
          <a:xfrm>
            <a:off x="3829050" y="1828800"/>
            <a:ext cx="2519363"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Tree>
    <p:extLst>
      <p:ext uri="{BB962C8B-B14F-4D97-AF65-F5344CB8AC3E}">
        <p14:creationId xmlns:p14="http://schemas.microsoft.com/office/powerpoint/2010/main" val="214350617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250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6" presetClass="entr" presetSubtype="0" fill="hold" nodeType="withEffect">
                                  <p:stCondLst>
                                    <p:cond delay="0"/>
                                  </p:stCondLst>
                                  <p:childTnLst>
                                    <p:set>
                                      <p:cBhvr>
                                        <p:cTn id="15" dur="1" fill="hold">
                                          <p:stCondLst>
                                            <p:cond delay="0"/>
                                          </p:stCondLst>
                                        </p:cTn>
                                        <p:tgtEl>
                                          <p:spTgt spid="62474"/>
                                        </p:tgtEl>
                                        <p:attrNameLst>
                                          <p:attrName>style.visibility</p:attrName>
                                        </p:attrNameLst>
                                      </p:cBhvr>
                                      <p:to>
                                        <p:strVal val="visible"/>
                                      </p:to>
                                    </p:set>
                                    <p:animEffect transition="in" filter="wipe(down)">
                                      <p:cBhvr>
                                        <p:cTn id="16" dur="145">
                                          <p:stCondLst>
                                            <p:cond delay="0"/>
                                          </p:stCondLst>
                                        </p:cTn>
                                        <p:tgtEl>
                                          <p:spTgt spid="62474"/>
                                        </p:tgtEl>
                                      </p:cBhvr>
                                    </p:animEffect>
                                    <p:anim calcmode="lin" valueType="num">
                                      <p:cBhvr>
                                        <p:cTn id="17" dur="456" tmFilter="0,0; 0.14,0.36; 0.43,0.73; 0.71,0.91; 1.0,1.0">
                                          <p:stCondLst>
                                            <p:cond delay="0"/>
                                          </p:stCondLst>
                                        </p:cTn>
                                        <p:tgtEl>
                                          <p:spTgt spid="6247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6247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6247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6247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62474"/>
                                        </p:tgtEl>
                                        <p:attrNameLst>
                                          <p:attrName>ppt_y</p:attrName>
                                        </p:attrNameLst>
                                      </p:cBhvr>
                                      <p:tavLst>
                                        <p:tav tm="0" fmla="#ppt_y-sin(pi*$)/81">
                                          <p:val>
                                            <p:fltVal val="0"/>
                                          </p:val>
                                        </p:tav>
                                        <p:tav tm="100000">
                                          <p:val>
                                            <p:fltVal val="1"/>
                                          </p:val>
                                        </p:tav>
                                      </p:tavLst>
                                    </p:anim>
                                    <p:animScale>
                                      <p:cBhvr>
                                        <p:cTn id="22" dur="7">
                                          <p:stCondLst>
                                            <p:cond delay="162"/>
                                          </p:stCondLst>
                                        </p:cTn>
                                        <p:tgtEl>
                                          <p:spTgt spid="62474"/>
                                        </p:tgtEl>
                                      </p:cBhvr>
                                      <p:to x="100000" y="60000"/>
                                    </p:animScale>
                                    <p:animScale>
                                      <p:cBhvr>
                                        <p:cTn id="23" dur="41" decel="50000">
                                          <p:stCondLst>
                                            <p:cond delay="169"/>
                                          </p:stCondLst>
                                        </p:cTn>
                                        <p:tgtEl>
                                          <p:spTgt spid="62474"/>
                                        </p:tgtEl>
                                      </p:cBhvr>
                                      <p:to x="100000" y="100000"/>
                                    </p:animScale>
                                    <p:animScale>
                                      <p:cBhvr>
                                        <p:cTn id="24" dur="7">
                                          <p:stCondLst>
                                            <p:cond delay="328"/>
                                          </p:stCondLst>
                                        </p:cTn>
                                        <p:tgtEl>
                                          <p:spTgt spid="62474"/>
                                        </p:tgtEl>
                                      </p:cBhvr>
                                      <p:to x="100000" y="80000"/>
                                    </p:animScale>
                                    <p:animScale>
                                      <p:cBhvr>
                                        <p:cTn id="25" dur="41" decel="50000">
                                          <p:stCondLst>
                                            <p:cond delay="335"/>
                                          </p:stCondLst>
                                        </p:cTn>
                                        <p:tgtEl>
                                          <p:spTgt spid="62474"/>
                                        </p:tgtEl>
                                      </p:cBhvr>
                                      <p:to x="100000" y="100000"/>
                                    </p:animScale>
                                    <p:animScale>
                                      <p:cBhvr>
                                        <p:cTn id="26" dur="7">
                                          <p:stCondLst>
                                            <p:cond delay="410"/>
                                          </p:stCondLst>
                                        </p:cTn>
                                        <p:tgtEl>
                                          <p:spTgt spid="62474"/>
                                        </p:tgtEl>
                                      </p:cBhvr>
                                      <p:to x="100000" y="90000"/>
                                    </p:animScale>
                                    <p:animScale>
                                      <p:cBhvr>
                                        <p:cTn id="27" dur="41" decel="50000">
                                          <p:stCondLst>
                                            <p:cond delay="417"/>
                                          </p:stCondLst>
                                        </p:cTn>
                                        <p:tgtEl>
                                          <p:spTgt spid="62474"/>
                                        </p:tgtEl>
                                      </p:cBhvr>
                                      <p:to x="100000" y="100000"/>
                                    </p:animScale>
                                    <p:animScale>
                                      <p:cBhvr>
                                        <p:cTn id="28" dur="7">
                                          <p:stCondLst>
                                            <p:cond delay="452"/>
                                          </p:stCondLst>
                                        </p:cTn>
                                        <p:tgtEl>
                                          <p:spTgt spid="62474"/>
                                        </p:tgtEl>
                                      </p:cBhvr>
                                      <p:to x="100000" y="95000"/>
                                    </p:animScale>
                                    <p:animScale>
                                      <p:cBhvr>
                                        <p:cTn id="29" dur="41" decel="50000">
                                          <p:stCondLst>
                                            <p:cond delay="458"/>
                                          </p:stCondLst>
                                        </p:cTn>
                                        <p:tgtEl>
                                          <p:spTgt spid="62474"/>
                                        </p:tgtEl>
                                      </p:cBhvr>
                                      <p:to x="100000" y="100000"/>
                                    </p:animScale>
                                  </p:childTnLst>
                                </p:cTn>
                              </p:par>
                            </p:childTnLst>
                          </p:cTn>
                        </p:par>
                        <p:par>
                          <p:cTn id="30" fill="hold" nodeType="afterGroup">
                            <p:stCondLst>
                              <p:cond delay="499"/>
                            </p:stCondLst>
                            <p:childTnLst>
                              <p:par>
                                <p:cTn id="31" presetID="2" presetClass="entr" presetSubtype="8" fill="hold" nodeType="afterEffect">
                                  <p:stCondLst>
                                    <p:cond delay="0"/>
                                  </p:stCondLst>
                                  <p:childTnLst>
                                    <p:set>
                                      <p:cBhvr>
                                        <p:cTn id="32" dur="1" fill="hold">
                                          <p:stCondLst>
                                            <p:cond delay="0"/>
                                          </p:stCondLst>
                                        </p:cTn>
                                        <p:tgtEl>
                                          <p:spTgt spid="62475"/>
                                        </p:tgtEl>
                                        <p:attrNameLst>
                                          <p:attrName>style.visibility</p:attrName>
                                        </p:attrNameLst>
                                      </p:cBhvr>
                                      <p:to>
                                        <p:strVal val="visible"/>
                                      </p:to>
                                    </p:set>
                                    <p:anim calcmode="lin" valueType="num">
                                      <p:cBhvr additive="base">
                                        <p:cTn id="33" dur="500" fill="hold"/>
                                        <p:tgtEl>
                                          <p:spTgt spid="62475"/>
                                        </p:tgtEl>
                                        <p:attrNameLst>
                                          <p:attrName>ppt_x</p:attrName>
                                        </p:attrNameLst>
                                      </p:cBhvr>
                                      <p:tavLst>
                                        <p:tav tm="0">
                                          <p:val>
                                            <p:strVal val="0-#ppt_w/2"/>
                                          </p:val>
                                        </p:tav>
                                        <p:tav tm="100000">
                                          <p:val>
                                            <p:strVal val="#ppt_x"/>
                                          </p:val>
                                        </p:tav>
                                      </p:tavLst>
                                    </p:anim>
                                    <p:anim calcmode="lin" valueType="num">
                                      <p:cBhvr additive="base">
                                        <p:cTn id="34" dur="500" fill="hold"/>
                                        <p:tgtEl>
                                          <p:spTgt spid="62475"/>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999"/>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62543"/>
                                        </p:tgtEl>
                                        <p:attrNameLst>
                                          <p:attrName>style.visibility</p:attrName>
                                        </p:attrNameLst>
                                      </p:cBhvr>
                                      <p:to>
                                        <p:strVal val="visible"/>
                                      </p:to>
                                    </p:set>
                                    <p:anim calcmode="discrete" valueType="clr">
                                      <p:cBhvr override="childStyle">
                                        <p:cTn id="38" dur="300"/>
                                        <p:tgtEl>
                                          <p:spTgt spid="62543"/>
                                        </p:tgtEl>
                                        <p:attrNameLst>
                                          <p:attrName>style.color</p:attrName>
                                        </p:attrNameLst>
                                      </p:cBhvr>
                                      <p:tavLst>
                                        <p:tav tm="0">
                                          <p:val>
                                            <p:clrVal>
                                              <a:schemeClr val="accent2"/>
                                            </p:clrVal>
                                          </p:val>
                                        </p:tav>
                                        <p:tav tm="50000">
                                          <p:val>
                                            <p:clrVal>
                                              <a:schemeClr val="hlink"/>
                                            </p:clrVal>
                                          </p:val>
                                        </p:tav>
                                      </p:tavLst>
                                    </p:anim>
                                    <p:anim calcmode="discrete" valueType="clr">
                                      <p:cBhvr>
                                        <p:cTn id="39" dur="300"/>
                                        <p:tgtEl>
                                          <p:spTgt spid="62543"/>
                                        </p:tgtEl>
                                        <p:attrNameLst>
                                          <p:attrName>fillcolor</p:attrName>
                                        </p:attrNameLst>
                                      </p:cBhvr>
                                      <p:tavLst>
                                        <p:tav tm="0">
                                          <p:val>
                                            <p:clrVal>
                                              <a:schemeClr val="accent2"/>
                                            </p:clrVal>
                                          </p:val>
                                        </p:tav>
                                        <p:tav tm="50000">
                                          <p:val>
                                            <p:clrVal>
                                              <a:schemeClr val="hlink"/>
                                            </p:clrVal>
                                          </p:val>
                                        </p:tav>
                                      </p:tavLst>
                                    </p:anim>
                                    <p:set>
                                      <p:cBhvr>
                                        <p:cTn id="40" dur="300"/>
                                        <p:tgtEl>
                                          <p:spTgt spid="62543"/>
                                        </p:tgtEl>
                                        <p:attrNameLst>
                                          <p:attrName>fill.type</p:attrName>
                                        </p:attrNameLst>
                                      </p:cBhvr>
                                      <p:to>
                                        <p:strVal val="solid"/>
                                      </p:to>
                                    </p:set>
                                  </p:childTnLst>
                                </p:cTn>
                              </p:par>
                            </p:childTnLst>
                          </p:cTn>
                        </p:par>
                      </p:childTnLst>
                    </p:cTn>
                  </p:par>
                </p:childTnLst>
              </p:cTn>
              <p:nextCondLst>
                <p:cond evt="onClick" delay="0">
                  <p:tgtEl>
                    <p:spTgt spid="62508"/>
                  </p:tgtEl>
                </p:cond>
              </p:nextCondLst>
            </p:seq>
            <p:seq concurrent="1" nextAc="seek">
              <p:cTn id="41" restart="whenNotActive" fill="hold" evtFilter="cancelBubble" nodeType="interactiveSeq">
                <p:stCondLst>
                  <p:cond evt="onClick" delay="0">
                    <p:tgtEl>
                      <p:spTgt spid="62544"/>
                    </p:tgtEl>
                  </p:cond>
                </p:stCondLst>
                <p:endSync evt="end" delay="0">
                  <p:rtn val="all"/>
                </p:endSync>
                <p:childTnLst>
                  <p:par>
                    <p:cTn id="42" fill="hold" nodeType="clickPar">
                      <p:stCondLst>
                        <p:cond delay="0"/>
                      </p:stCondLst>
                      <p:childTnLst>
                        <p:par>
                          <p:cTn id="43" fill="hold" nodeType="afterGroup">
                            <p:stCondLst>
                              <p:cond delay="0"/>
                            </p:stCondLst>
                            <p:childTnLst>
                              <p:par>
                                <p:cTn id="44" presetID="54" presetClass="exit" presetSubtype="0" decel="100000" fill="hold" grpId="0" nodeType="afterEffect">
                                  <p:stCondLst>
                                    <p:cond delay="0"/>
                                  </p:stCondLst>
                                  <p:childTnLst>
                                    <p:anim calcmode="lin" valueType="num">
                                      <p:cBhvr>
                                        <p:cTn id="45" dur="1000"/>
                                        <p:tgtEl>
                                          <p:spTgt spid="62524"/>
                                        </p:tgtEl>
                                        <p:attrNameLst>
                                          <p:attrName>ppt_w</p:attrName>
                                        </p:attrNameLst>
                                      </p:cBhvr>
                                      <p:tavLst>
                                        <p:tav tm="0">
                                          <p:val>
                                            <p:strVal val="ppt_w"/>
                                          </p:val>
                                        </p:tav>
                                        <p:tav tm="100000">
                                          <p:val>
                                            <p:strVal val="ppt_w*0.05"/>
                                          </p:val>
                                        </p:tav>
                                      </p:tavLst>
                                    </p:anim>
                                    <p:anim calcmode="lin" valueType="num">
                                      <p:cBhvr>
                                        <p:cTn id="46" dur="1000"/>
                                        <p:tgtEl>
                                          <p:spTgt spid="62524"/>
                                        </p:tgtEl>
                                        <p:attrNameLst>
                                          <p:attrName>ppt_h</p:attrName>
                                        </p:attrNameLst>
                                      </p:cBhvr>
                                      <p:tavLst>
                                        <p:tav tm="0">
                                          <p:val>
                                            <p:strVal val="ppt_h"/>
                                          </p:val>
                                        </p:tav>
                                        <p:tav tm="100000">
                                          <p:val>
                                            <p:strVal val="ppt_h"/>
                                          </p:val>
                                        </p:tav>
                                      </p:tavLst>
                                    </p:anim>
                                    <p:anim calcmode="lin" valueType="num">
                                      <p:cBhvr>
                                        <p:cTn id="47" dur="1000"/>
                                        <p:tgtEl>
                                          <p:spTgt spid="62524"/>
                                        </p:tgtEl>
                                        <p:attrNameLst>
                                          <p:attrName>ppt_x</p:attrName>
                                        </p:attrNameLst>
                                      </p:cBhvr>
                                      <p:tavLst>
                                        <p:tav tm="0">
                                          <p:val>
                                            <p:strVal val="ppt_x"/>
                                          </p:val>
                                        </p:tav>
                                        <p:tav tm="100000">
                                          <p:val>
                                            <p:strVal val="ppt_x-.2"/>
                                          </p:val>
                                        </p:tav>
                                      </p:tavLst>
                                    </p:anim>
                                    <p:anim calcmode="lin" valueType="num">
                                      <p:cBhvr>
                                        <p:cTn id="48" dur="1000"/>
                                        <p:tgtEl>
                                          <p:spTgt spid="62524"/>
                                        </p:tgtEl>
                                        <p:attrNameLst>
                                          <p:attrName>ppt_y</p:attrName>
                                        </p:attrNameLst>
                                      </p:cBhvr>
                                      <p:tavLst>
                                        <p:tav tm="0">
                                          <p:val>
                                            <p:strVal val="ppt_y"/>
                                          </p:val>
                                        </p:tav>
                                        <p:tav tm="100000">
                                          <p:val>
                                            <p:strVal val="ppt_y"/>
                                          </p:val>
                                        </p:tav>
                                      </p:tavLst>
                                    </p:anim>
                                    <p:animEffect transition="out" filter="fade">
                                      <p:cBhvr>
                                        <p:cTn id="49" dur="1000"/>
                                        <p:tgtEl>
                                          <p:spTgt spid="62524"/>
                                        </p:tgtEl>
                                      </p:cBhvr>
                                    </p:animEffect>
                                    <p:set>
                                      <p:cBhvr>
                                        <p:cTn id="50" dur="1" fill="hold">
                                          <p:stCondLst>
                                            <p:cond delay="999"/>
                                          </p:stCondLst>
                                        </p:cTn>
                                        <p:tgtEl>
                                          <p:spTgt spid="6252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51" fill="hold" nodeType="afterGroup">
                            <p:stCondLst>
                              <p:cond delay="1000"/>
                            </p:stCondLst>
                            <p:childTnLst>
                              <p:par>
                                <p:cTn id="52" presetID="54" presetClass="exit" presetSubtype="0" decel="100000" fill="hold" grpId="0" nodeType="afterEffect">
                                  <p:stCondLst>
                                    <p:cond delay="0"/>
                                  </p:stCondLst>
                                  <p:childTnLst>
                                    <p:anim calcmode="lin" valueType="num">
                                      <p:cBhvr>
                                        <p:cTn id="53" dur="1000"/>
                                        <p:tgtEl>
                                          <p:spTgt spid="62523"/>
                                        </p:tgtEl>
                                        <p:attrNameLst>
                                          <p:attrName>ppt_w</p:attrName>
                                        </p:attrNameLst>
                                      </p:cBhvr>
                                      <p:tavLst>
                                        <p:tav tm="0">
                                          <p:val>
                                            <p:strVal val="ppt_w"/>
                                          </p:val>
                                        </p:tav>
                                        <p:tav tm="100000">
                                          <p:val>
                                            <p:strVal val="ppt_w*0.05"/>
                                          </p:val>
                                        </p:tav>
                                      </p:tavLst>
                                    </p:anim>
                                    <p:anim calcmode="lin" valueType="num">
                                      <p:cBhvr>
                                        <p:cTn id="54" dur="1000"/>
                                        <p:tgtEl>
                                          <p:spTgt spid="62523"/>
                                        </p:tgtEl>
                                        <p:attrNameLst>
                                          <p:attrName>ppt_h</p:attrName>
                                        </p:attrNameLst>
                                      </p:cBhvr>
                                      <p:tavLst>
                                        <p:tav tm="0">
                                          <p:val>
                                            <p:strVal val="ppt_h"/>
                                          </p:val>
                                        </p:tav>
                                        <p:tav tm="100000">
                                          <p:val>
                                            <p:strVal val="ppt_h"/>
                                          </p:val>
                                        </p:tav>
                                      </p:tavLst>
                                    </p:anim>
                                    <p:anim calcmode="lin" valueType="num">
                                      <p:cBhvr>
                                        <p:cTn id="55" dur="1000"/>
                                        <p:tgtEl>
                                          <p:spTgt spid="62523"/>
                                        </p:tgtEl>
                                        <p:attrNameLst>
                                          <p:attrName>ppt_x</p:attrName>
                                        </p:attrNameLst>
                                      </p:cBhvr>
                                      <p:tavLst>
                                        <p:tav tm="0">
                                          <p:val>
                                            <p:strVal val="ppt_x"/>
                                          </p:val>
                                        </p:tav>
                                        <p:tav tm="100000">
                                          <p:val>
                                            <p:strVal val="ppt_x-.2"/>
                                          </p:val>
                                        </p:tav>
                                      </p:tavLst>
                                    </p:anim>
                                    <p:anim calcmode="lin" valueType="num">
                                      <p:cBhvr>
                                        <p:cTn id="56" dur="1000"/>
                                        <p:tgtEl>
                                          <p:spTgt spid="62523"/>
                                        </p:tgtEl>
                                        <p:attrNameLst>
                                          <p:attrName>ppt_y</p:attrName>
                                        </p:attrNameLst>
                                      </p:cBhvr>
                                      <p:tavLst>
                                        <p:tav tm="0">
                                          <p:val>
                                            <p:strVal val="ppt_y"/>
                                          </p:val>
                                        </p:tav>
                                        <p:tav tm="100000">
                                          <p:val>
                                            <p:strVal val="ppt_y"/>
                                          </p:val>
                                        </p:tav>
                                      </p:tavLst>
                                    </p:anim>
                                    <p:animEffect transition="out" filter="fade">
                                      <p:cBhvr>
                                        <p:cTn id="57" dur="1000"/>
                                        <p:tgtEl>
                                          <p:spTgt spid="62523"/>
                                        </p:tgtEl>
                                      </p:cBhvr>
                                    </p:animEffect>
                                    <p:set>
                                      <p:cBhvr>
                                        <p:cTn id="58" dur="1" fill="hold">
                                          <p:stCondLst>
                                            <p:cond delay="999"/>
                                          </p:stCondLst>
                                        </p:cTn>
                                        <p:tgtEl>
                                          <p:spTgt spid="6252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9" fill="hold" nodeType="afterGroup">
                            <p:stCondLst>
                              <p:cond delay="2000"/>
                            </p:stCondLst>
                            <p:childTnLst>
                              <p:par>
                                <p:cTn id="60" presetID="54" presetClass="exit" presetSubtype="0" decel="100000" fill="hold" grpId="0" nodeType="afterEffect">
                                  <p:stCondLst>
                                    <p:cond delay="0"/>
                                  </p:stCondLst>
                                  <p:childTnLst>
                                    <p:anim calcmode="lin" valueType="num">
                                      <p:cBhvr>
                                        <p:cTn id="61" dur="1000"/>
                                        <p:tgtEl>
                                          <p:spTgt spid="62522"/>
                                        </p:tgtEl>
                                        <p:attrNameLst>
                                          <p:attrName>ppt_w</p:attrName>
                                        </p:attrNameLst>
                                      </p:cBhvr>
                                      <p:tavLst>
                                        <p:tav tm="0">
                                          <p:val>
                                            <p:strVal val="ppt_w"/>
                                          </p:val>
                                        </p:tav>
                                        <p:tav tm="100000">
                                          <p:val>
                                            <p:strVal val="ppt_w*0.05"/>
                                          </p:val>
                                        </p:tav>
                                      </p:tavLst>
                                    </p:anim>
                                    <p:anim calcmode="lin" valueType="num">
                                      <p:cBhvr>
                                        <p:cTn id="62" dur="1000"/>
                                        <p:tgtEl>
                                          <p:spTgt spid="62522"/>
                                        </p:tgtEl>
                                        <p:attrNameLst>
                                          <p:attrName>ppt_h</p:attrName>
                                        </p:attrNameLst>
                                      </p:cBhvr>
                                      <p:tavLst>
                                        <p:tav tm="0">
                                          <p:val>
                                            <p:strVal val="ppt_h"/>
                                          </p:val>
                                        </p:tav>
                                        <p:tav tm="100000">
                                          <p:val>
                                            <p:strVal val="ppt_h"/>
                                          </p:val>
                                        </p:tav>
                                      </p:tavLst>
                                    </p:anim>
                                    <p:anim calcmode="lin" valueType="num">
                                      <p:cBhvr>
                                        <p:cTn id="63" dur="1000"/>
                                        <p:tgtEl>
                                          <p:spTgt spid="62522"/>
                                        </p:tgtEl>
                                        <p:attrNameLst>
                                          <p:attrName>ppt_x</p:attrName>
                                        </p:attrNameLst>
                                      </p:cBhvr>
                                      <p:tavLst>
                                        <p:tav tm="0">
                                          <p:val>
                                            <p:strVal val="ppt_x"/>
                                          </p:val>
                                        </p:tav>
                                        <p:tav tm="100000">
                                          <p:val>
                                            <p:strVal val="ppt_x-.2"/>
                                          </p:val>
                                        </p:tav>
                                      </p:tavLst>
                                    </p:anim>
                                    <p:anim calcmode="lin" valueType="num">
                                      <p:cBhvr>
                                        <p:cTn id="64" dur="1000"/>
                                        <p:tgtEl>
                                          <p:spTgt spid="62522"/>
                                        </p:tgtEl>
                                        <p:attrNameLst>
                                          <p:attrName>ppt_y</p:attrName>
                                        </p:attrNameLst>
                                      </p:cBhvr>
                                      <p:tavLst>
                                        <p:tav tm="0">
                                          <p:val>
                                            <p:strVal val="ppt_y"/>
                                          </p:val>
                                        </p:tav>
                                        <p:tav tm="100000">
                                          <p:val>
                                            <p:strVal val="ppt_y"/>
                                          </p:val>
                                        </p:tav>
                                      </p:tavLst>
                                    </p:anim>
                                    <p:animEffect transition="out" filter="fade">
                                      <p:cBhvr>
                                        <p:cTn id="65" dur="1000"/>
                                        <p:tgtEl>
                                          <p:spTgt spid="62522"/>
                                        </p:tgtEl>
                                      </p:cBhvr>
                                    </p:animEffect>
                                    <p:set>
                                      <p:cBhvr>
                                        <p:cTn id="66" dur="1" fill="hold">
                                          <p:stCondLst>
                                            <p:cond delay="999"/>
                                          </p:stCondLst>
                                        </p:cTn>
                                        <p:tgtEl>
                                          <p:spTgt spid="62522"/>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7" fill="hold" nodeType="afterGroup">
                            <p:stCondLst>
                              <p:cond delay="3000"/>
                            </p:stCondLst>
                            <p:childTnLst>
                              <p:par>
                                <p:cTn id="68" presetID="54" presetClass="exit" presetSubtype="0" decel="100000" fill="hold" grpId="0" nodeType="afterEffect">
                                  <p:stCondLst>
                                    <p:cond delay="0"/>
                                  </p:stCondLst>
                                  <p:childTnLst>
                                    <p:anim calcmode="lin" valueType="num">
                                      <p:cBhvr>
                                        <p:cTn id="69" dur="1000"/>
                                        <p:tgtEl>
                                          <p:spTgt spid="62520"/>
                                        </p:tgtEl>
                                        <p:attrNameLst>
                                          <p:attrName>ppt_w</p:attrName>
                                        </p:attrNameLst>
                                      </p:cBhvr>
                                      <p:tavLst>
                                        <p:tav tm="0">
                                          <p:val>
                                            <p:strVal val="ppt_w"/>
                                          </p:val>
                                        </p:tav>
                                        <p:tav tm="100000">
                                          <p:val>
                                            <p:strVal val="ppt_w*0.05"/>
                                          </p:val>
                                        </p:tav>
                                      </p:tavLst>
                                    </p:anim>
                                    <p:anim calcmode="lin" valueType="num">
                                      <p:cBhvr>
                                        <p:cTn id="70" dur="1000"/>
                                        <p:tgtEl>
                                          <p:spTgt spid="62520"/>
                                        </p:tgtEl>
                                        <p:attrNameLst>
                                          <p:attrName>ppt_h</p:attrName>
                                        </p:attrNameLst>
                                      </p:cBhvr>
                                      <p:tavLst>
                                        <p:tav tm="0">
                                          <p:val>
                                            <p:strVal val="ppt_h"/>
                                          </p:val>
                                        </p:tav>
                                        <p:tav tm="100000">
                                          <p:val>
                                            <p:strVal val="ppt_h"/>
                                          </p:val>
                                        </p:tav>
                                      </p:tavLst>
                                    </p:anim>
                                    <p:anim calcmode="lin" valueType="num">
                                      <p:cBhvr>
                                        <p:cTn id="71" dur="1000"/>
                                        <p:tgtEl>
                                          <p:spTgt spid="62520"/>
                                        </p:tgtEl>
                                        <p:attrNameLst>
                                          <p:attrName>ppt_x</p:attrName>
                                        </p:attrNameLst>
                                      </p:cBhvr>
                                      <p:tavLst>
                                        <p:tav tm="0">
                                          <p:val>
                                            <p:strVal val="ppt_x"/>
                                          </p:val>
                                        </p:tav>
                                        <p:tav tm="100000">
                                          <p:val>
                                            <p:strVal val="ppt_x-.2"/>
                                          </p:val>
                                        </p:tav>
                                      </p:tavLst>
                                    </p:anim>
                                    <p:anim calcmode="lin" valueType="num">
                                      <p:cBhvr>
                                        <p:cTn id="72" dur="1000"/>
                                        <p:tgtEl>
                                          <p:spTgt spid="62520"/>
                                        </p:tgtEl>
                                        <p:attrNameLst>
                                          <p:attrName>ppt_y</p:attrName>
                                        </p:attrNameLst>
                                      </p:cBhvr>
                                      <p:tavLst>
                                        <p:tav tm="0">
                                          <p:val>
                                            <p:strVal val="ppt_y"/>
                                          </p:val>
                                        </p:tav>
                                        <p:tav tm="100000">
                                          <p:val>
                                            <p:strVal val="ppt_y"/>
                                          </p:val>
                                        </p:tav>
                                      </p:tavLst>
                                    </p:anim>
                                    <p:animEffect transition="out" filter="fade">
                                      <p:cBhvr>
                                        <p:cTn id="73" dur="1000"/>
                                        <p:tgtEl>
                                          <p:spTgt spid="62520"/>
                                        </p:tgtEl>
                                      </p:cBhvr>
                                    </p:animEffect>
                                    <p:set>
                                      <p:cBhvr>
                                        <p:cTn id="74" dur="1" fill="hold">
                                          <p:stCondLst>
                                            <p:cond delay="999"/>
                                          </p:stCondLst>
                                        </p:cTn>
                                        <p:tgtEl>
                                          <p:spTgt spid="6252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childTnLst>
                          </p:cTn>
                        </p:par>
                        <p:par>
                          <p:cTn id="75" fill="hold" nodeType="afterGroup">
                            <p:stCondLst>
                              <p:cond delay="4000"/>
                            </p:stCondLst>
                            <p:childTnLst>
                              <p:par>
                                <p:cTn id="76" presetID="54" presetClass="exit" presetSubtype="0" decel="100000" fill="hold" grpId="0" nodeType="afterEffect">
                                  <p:stCondLst>
                                    <p:cond delay="0"/>
                                  </p:stCondLst>
                                  <p:childTnLst>
                                    <p:anim calcmode="lin" valueType="num">
                                      <p:cBhvr>
                                        <p:cTn id="77" dur="1000"/>
                                        <p:tgtEl>
                                          <p:spTgt spid="62519"/>
                                        </p:tgtEl>
                                        <p:attrNameLst>
                                          <p:attrName>ppt_w</p:attrName>
                                        </p:attrNameLst>
                                      </p:cBhvr>
                                      <p:tavLst>
                                        <p:tav tm="0">
                                          <p:val>
                                            <p:strVal val="ppt_w"/>
                                          </p:val>
                                        </p:tav>
                                        <p:tav tm="100000">
                                          <p:val>
                                            <p:strVal val="ppt_w*0.05"/>
                                          </p:val>
                                        </p:tav>
                                      </p:tavLst>
                                    </p:anim>
                                    <p:anim calcmode="lin" valueType="num">
                                      <p:cBhvr>
                                        <p:cTn id="78" dur="1000"/>
                                        <p:tgtEl>
                                          <p:spTgt spid="62519"/>
                                        </p:tgtEl>
                                        <p:attrNameLst>
                                          <p:attrName>ppt_h</p:attrName>
                                        </p:attrNameLst>
                                      </p:cBhvr>
                                      <p:tavLst>
                                        <p:tav tm="0">
                                          <p:val>
                                            <p:strVal val="ppt_h"/>
                                          </p:val>
                                        </p:tav>
                                        <p:tav tm="100000">
                                          <p:val>
                                            <p:strVal val="ppt_h"/>
                                          </p:val>
                                        </p:tav>
                                      </p:tavLst>
                                    </p:anim>
                                    <p:anim calcmode="lin" valueType="num">
                                      <p:cBhvr>
                                        <p:cTn id="79" dur="1000"/>
                                        <p:tgtEl>
                                          <p:spTgt spid="62519"/>
                                        </p:tgtEl>
                                        <p:attrNameLst>
                                          <p:attrName>ppt_x</p:attrName>
                                        </p:attrNameLst>
                                      </p:cBhvr>
                                      <p:tavLst>
                                        <p:tav tm="0">
                                          <p:val>
                                            <p:strVal val="ppt_x"/>
                                          </p:val>
                                        </p:tav>
                                        <p:tav tm="100000">
                                          <p:val>
                                            <p:strVal val="ppt_x-.2"/>
                                          </p:val>
                                        </p:tav>
                                      </p:tavLst>
                                    </p:anim>
                                    <p:anim calcmode="lin" valueType="num">
                                      <p:cBhvr>
                                        <p:cTn id="80" dur="1000"/>
                                        <p:tgtEl>
                                          <p:spTgt spid="62519"/>
                                        </p:tgtEl>
                                        <p:attrNameLst>
                                          <p:attrName>ppt_y</p:attrName>
                                        </p:attrNameLst>
                                      </p:cBhvr>
                                      <p:tavLst>
                                        <p:tav tm="0">
                                          <p:val>
                                            <p:strVal val="ppt_y"/>
                                          </p:val>
                                        </p:tav>
                                        <p:tav tm="100000">
                                          <p:val>
                                            <p:strVal val="ppt_y"/>
                                          </p:val>
                                        </p:tav>
                                      </p:tavLst>
                                    </p:anim>
                                    <p:animEffect transition="out" filter="fade">
                                      <p:cBhvr>
                                        <p:cTn id="81" dur="1000"/>
                                        <p:tgtEl>
                                          <p:spTgt spid="62519"/>
                                        </p:tgtEl>
                                      </p:cBhvr>
                                    </p:animEffect>
                                    <p:set>
                                      <p:cBhvr>
                                        <p:cTn id="82" dur="1" fill="hold">
                                          <p:stCondLst>
                                            <p:cond delay="999"/>
                                          </p:stCondLst>
                                        </p:cTn>
                                        <p:tgtEl>
                                          <p:spTgt spid="62519"/>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childTnLst>
                          </p:cTn>
                        </p:par>
                        <p:par>
                          <p:cTn id="83" fill="hold" nodeType="afterGroup">
                            <p:stCondLst>
                              <p:cond delay="5000"/>
                            </p:stCondLst>
                            <p:childTnLst>
                              <p:par>
                                <p:cTn id="84" presetID="54" presetClass="exit" presetSubtype="0" decel="100000" fill="hold" grpId="0" nodeType="afterEffect">
                                  <p:stCondLst>
                                    <p:cond delay="0"/>
                                  </p:stCondLst>
                                  <p:childTnLst>
                                    <p:anim calcmode="lin" valueType="num">
                                      <p:cBhvr>
                                        <p:cTn id="85" dur="1000"/>
                                        <p:tgtEl>
                                          <p:spTgt spid="62518"/>
                                        </p:tgtEl>
                                        <p:attrNameLst>
                                          <p:attrName>ppt_w</p:attrName>
                                        </p:attrNameLst>
                                      </p:cBhvr>
                                      <p:tavLst>
                                        <p:tav tm="0">
                                          <p:val>
                                            <p:strVal val="ppt_w"/>
                                          </p:val>
                                        </p:tav>
                                        <p:tav tm="100000">
                                          <p:val>
                                            <p:strVal val="ppt_w*0.05"/>
                                          </p:val>
                                        </p:tav>
                                      </p:tavLst>
                                    </p:anim>
                                    <p:anim calcmode="lin" valueType="num">
                                      <p:cBhvr>
                                        <p:cTn id="86" dur="1000"/>
                                        <p:tgtEl>
                                          <p:spTgt spid="62518"/>
                                        </p:tgtEl>
                                        <p:attrNameLst>
                                          <p:attrName>ppt_h</p:attrName>
                                        </p:attrNameLst>
                                      </p:cBhvr>
                                      <p:tavLst>
                                        <p:tav tm="0">
                                          <p:val>
                                            <p:strVal val="ppt_h"/>
                                          </p:val>
                                        </p:tav>
                                        <p:tav tm="100000">
                                          <p:val>
                                            <p:strVal val="ppt_h"/>
                                          </p:val>
                                        </p:tav>
                                      </p:tavLst>
                                    </p:anim>
                                    <p:anim calcmode="lin" valueType="num">
                                      <p:cBhvr>
                                        <p:cTn id="87" dur="1000"/>
                                        <p:tgtEl>
                                          <p:spTgt spid="62518"/>
                                        </p:tgtEl>
                                        <p:attrNameLst>
                                          <p:attrName>ppt_x</p:attrName>
                                        </p:attrNameLst>
                                      </p:cBhvr>
                                      <p:tavLst>
                                        <p:tav tm="0">
                                          <p:val>
                                            <p:strVal val="ppt_x"/>
                                          </p:val>
                                        </p:tav>
                                        <p:tav tm="100000">
                                          <p:val>
                                            <p:strVal val="ppt_x-.2"/>
                                          </p:val>
                                        </p:tav>
                                      </p:tavLst>
                                    </p:anim>
                                    <p:anim calcmode="lin" valueType="num">
                                      <p:cBhvr>
                                        <p:cTn id="88" dur="1000"/>
                                        <p:tgtEl>
                                          <p:spTgt spid="62518"/>
                                        </p:tgtEl>
                                        <p:attrNameLst>
                                          <p:attrName>ppt_y</p:attrName>
                                        </p:attrNameLst>
                                      </p:cBhvr>
                                      <p:tavLst>
                                        <p:tav tm="0">
                                          <p:val>
                                            <p:strVal val="ppt_y"/>
                                          </p:val>
                                        </p:tav>
                                        <p:tav tm="100000">
                                          <p:val>
                                            <p:strVal val="ppt_y"/>
                                          </p:val>
                                        </p:tav>
                                      </p:tavLst>
                                    </p:anim>
                                    <p:animEffect transition="out" filter="fade">
                                      <p:cBhvr>
                                        <p:cTn id="89" dur="1000"/>
                                        <p:tgtEl>
                                          <p:spTgt spid="62518"/>
                                        </p:tgtEl>
                                      </p:cBhvr>
                                    </p:animEffect>
                                    <p:set>
                                      <p:cBhvr>
                                        <p:cTn id="90" dur="1" fill="hold">
                                          <p:stCondLst>
                                            <p:cond delay="999"/>
                                          </p:stCondLst>
                                        </p:cTn>
                                        <p:tgtEl>
                                          <p:spTgt spid="62518"/>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91" fill="hold" nodeType="afterGroup">
                            <p:stCondLst>
                              <p:cond delay="6000"/>
                            </p:stCondLst>
                            <p:childTnLst>
                              <p:par>
                                <p:cTn id="92" presetID="54" presetClass="exit" presetSubtype="0" decel="100000" fill="hold" grpId="0" nodeType="afterEffect">
                                  <p:stCondLst>
                                    <p:cond delay="0"/>
                                  </p:stCondLst>
                                  <p:childTnLst>
                                    <p:anim calcmode="lin" valueType="num">
                                      <p:cBhvr>
                                        <p:cTn id="93" dur="1000"/>
                                        <p:tgtEl>
                                          <p:spTgt spid="62517"/>
                                        </p:tgtEl>
                                        <p:attrNameLst>
                                          <p:attrName>ppt_w</p:attrName>
                                        </p:attrNameLst>
                                      </p:cBhvr>
                                      <p:tavLst>
                                        <p:tav tm="0">
                                          <p:val>
                                            <p:strVal val="ppt_w"/>
                                          </p:val>
                                        </p:tav>
                                        <p:tav tm="100000">
                                          <p:val>
                                            <p:strVal val="ppt_w*0.05"/>
                                          </p:val>
                                        </p:tav>
                                      </p:tavLst>
                                    </p:anim>
                                    <p:anim calcmode="lin" valueType="num">
                                      <p:cBhvr>
                                        <p:cTn id="94" dur="1000"/>
                                        <p:tgtEl>
                                          <p:spTgt spid="62517"/>
                                        </p:tgtEl>
                                        <p:attrNameLst>
                                          <p:attrName>ppt_h</p:attrName>
                                        </p:attrNameLst>
                                      </p:cBhvr>
                                      <p:tavLst>
                                        <p:tav tm="0">
                                          <p:val>
                                            <p:strVal val="ppt_h"/>
                                          </p:val>
                                        </p:tav>
                                        <p:tav tm="100000">
                                          <p:val>
                                            <p:strVal val="ppt_h"/>
                                          </p:val>
                                        </p:tav>
                                      </p:tavLst>
                                    </p:anim>
                                    <p:anim calcmode="lin" valueType="num">
                                      <p:cBhvr>
                                        <p:cTn id="95" dur="1000"/>
                                        <p:tgtEl>
                                          <p:spTgt spid="62517"/>
                                        </p:tgtEl>
                                        <p:attrNameLst>
                                          <p:attrName>ppt_x</p:attrName>
                                        </p:attrNameLst>
                                      </p:cBhvr>
                                      <p:tavLst>
                                        <p:tav tm="0">
                                          <p:val>
                                            <p:strVal val="ppt_x"/>
                                          </p:val>
                                        </p:tav>
                                        <p:tav tm="100000">
                                          <p:val>
                                            <p:strVal val="ppt_x-.2"/>
                                          </p:val>
                                        </p:tav>
                                      </p:tavLst>
                                    </p:anim>
                                    <p:anim calcmode="lin" valueType="num">
                                      <p:cBhvr>
                                        <p:cTn id="96" dur="1000"/>
                                        <p:tgtEl>
                                          <p:spTgt spid="62517"/>
                                        </p:tgtEl>
                                        <p:attrNameLst>
                                          <p:attrName>ppt_y</p:attrName>
                                        </p:attrNameLst>
                                      </p:cBhvr>
                                      <p:tavLst>
                                        <p:tav tm="0">
                                          <p:val>
                                            <p:strVal val="ppt_y"/>
                                          </p:val>
                                        </p:tav>
                                        <p:tav tm="100000">
                                          <p:val>
                                            <p:strVal val="ppt_y"/>
                                          </p:val>
                                        </p:tav>
                                      </p:tavLst>
                                    </p:anim>
                                    <p:animEffect transition="out" filter="fade">
                                      <p:cBhvr>
                                        <p:cTn id="97" dur="1000"/>
                                        <p:tgtEl>
                                          <p:spTgt spid="62517"/>
                                        </p:tgtEl>
                                      </p:cBhvr>
                                    </p:animEffect>
                                    <p:set>
                                      <p:cBhvr>
                                        <p:cTn id="98" dur="1" fill="hold">
                                          <p:stCondLst>
                                            <p:cond delay="999"/>
                                          </p:stCondLst>
                                        </p:cTn>
                                        <p:tgtEl>
                                          <p:spTgt spid="62517"/>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childTnLst>
                          </p:cTn>
                        </p:par>
                        <p:par>
                          <p:cTn id="99" fill="hold" nodeType="afterGroup">
                            <p:stCondLst>
                              <p:cond delay="7000"/>
                            </p:stCondLst>
                            <p:childTnLst>
                              <p:par>
                                <p:cTn id="100" presetID="54" presetClass="exit" presetSubtype="0" decel="100000" fill="hold" grpId="0" nodeType="afterEffect">
                                  <p:stCondLst>
                                    <p:cond delay="0"/>
                                  </p:stCondLst>
                                  <p:childTnLst>
                                    <p:anim calcmode="lin" valueType="num">
                                      <p:cBhvr>
                                        <p:cTn id="101" dur="1000"/>
                                        <p:tgtEl>
                                          <p:spTgt spid="62516"/>
                                        </p:tgtEl>
                                        <p:attrNameLst>
                                          <p:attrName>ppt_w</p:attrName>
                                        </p:attrNameLst>
                                      </p:cBhvr>
                                      <p:tavLst>
                                        <p:tav tm="0">
                                          <p:val>
                                            <p:strVal val="ppt_w"/>
                                          </p:val>
                                        </p:tav>
                                        <p:tav tm="100000">
                                          <p:val>
                                            <p:strVal val="ppt_w*0.05"/>
                                          </p:val>
                                        </p:tav>
                                      </p:tavLst>
                                    </p:anim>
                                    <p:anim calcmode="lin" valueType="num">
                                      <p:cBhvr>
                                        <p:cTn id="102" dur="1000"/>
                                        <p:tgtEl>
                                          <p:spTgt spid="62516"/>
                                        </p:tgtEl>
                                        <p:attrNameLst>
                                          <p:attrName>ppt_h</p:attrName>
                                        </p:attrNameLst>
                                      </p:cBhvr>
                                      <p:tavLst>
                                        <p:tav tm="0">
                                          <p:val>
                                            <p:strVal val="ppt_h"/>
                                          </p:val>
                                        </p:tav>
                                        <p:tav tm="100000">
                                          <p:val>
                                            <p:strVal val="ppt_h"/>
                                          </p:val>
                                        </p:tav>
                                      </p:tavLst>
                                    </p:anim>
                                    <p:anim calcmode="lin" valueType="num">
                                      <p:cBhvr>
                                        <p:cTn id="103" dur="1000"/>
                                        <p:tgtEl>
                                          <p:spTgt spid="62516"/>
                                        </p:tgtEl>
                                        <p:attrNameLst>
                                          <p:attrName>ppt_x</p:attrName>
                                        </p:attrNameLst>
                                      </p:cBhvr>
                                      <p:tavLst>
                                        <p:tav tm="0">
                                          <p:val>
                                            <p:strVal val="ppt_x"/>
                                          </p:val>
                                        </p:tav>
                                        <p:tav tm="100000">
                                          <p:val>
                                            <p:strVal val="ppt_x-.2"/>
                                          </p:val>
                                        </p:tav>
                                      </p:tavLst>
                                    </p:anim>
                                    <p:anim calcmode="lin" valueType="num">
                                      <p:cBhvr>
                                        <p:cTn id="104" dur="1000"/>
                                        <p:tgtEl>
                                          <p:spTgt spid="62516"/>
                                        </p:tgtEl>
                                        <p:attrNameLst>
                                          <p:attrName>ppt_y</p:attrName>
                                        </p:attrNameLst>
                                      </p:cBhvr>
                                      <p:tavLst>
                                        <p:tav tm="0">
                                          <p:val>
                                            <p:strVal val="ppt_y"/>
                                          </p:val>
                                        </p:tav>
                                        <p:tav tm="100000">
                                          <p:val>
                                            <p:strVal val="ppt_y"/>
                                          </p:val>
                                        </p:tav>
                                      </p:tavLst>
                                    </p:anim>
                                    <p:animEffect transition="out" filter="fade">
                                      <p:cBhvr>
                                        <p:cTn id="105" dur="1000"/>
                                        <p:tgtEl>
                                          <p:spTgt spid="62516"/>
                                        </p:tgtEl>
                                      </p:cBhvr>
                                    </p:animEffect>
                                    <p:set>
                                      <p:cBhvr>
                                        <p:cTn id="106" dur="1" fill="hold">
                                          <p:stCondLst>
                                            <p:cond delay="999"/>
                                          </p:stCondLst>
                                        </p:cTn>
                                        <p:tgtEl>
                                          <p:spTgt spid="62516"/>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childTnLst>
                          </p:cTn>
                        </p:par>
                        <p:par>
                          <p:cTn id="107" fill="hold" nodeType="afterGroup">
                            <p:stCondLst>
                              <p:cond delay="8000"/>
                            </p:stCondLst>
                            <p:childTnLst>
                              <p:par>
                                <p:cTn id="108" presetID="54" presetClass="exit" presetSubtype="0" decel="100000" fill="hold" grpId="0" nodeType="afterEffect">
                                  <p:stCondLst>
                                    <p:cond delay="0"/>
                                  </p:stCondLst>
                                  <p:childTnLst>
                                    <p:anim calcmode="lin" valueType="num">
                                      <p:cBhvr>
                                        <p:cTn id="109" dur="1000"/>
                                        <p:tgtEl>
                                          <p:spTgt spid="62515"/>
                                        </p:tgtEl>
                                        <p:attrNameLst>
                                          <p:attrName>ppt_w</p:attrName>
                                        </p:attrNameLst>
                                      </p:cBhvr>
                                      <p:tavLst>
                                        <p:tav tm="0">
                                          <p:val>
                                            <p:strVal val="ppt_w"/>
                                          </p:val>
                                        </p:tav>
                                        <p:tav tm="100000">
                                          <p:val>
                                            <p:strVal val="ppt_w*0.05"/>
                                          </p:val>
                                        </p:tav>
                                      </p:tavLst>
                                    </p:anim>
                                    <p:anim calcmode="lin" valueType="num">
                                      <p:cBhvr>
                                        <p:cTn id="110" dur="1000"/>
                                        <p:tgtEl>
                                          <p:spTgt spid="62515"/>
                                        </p:tgtEl>
                                        <p:attrNameLst>
                                          <p:attrName>ppt_h</p:attrName>
                                        </p:attrNameLst>
                                      </p:cBhvr>
                                      <p:tavLst>
                                        <p:tav tm="0">
                                          <p:val>
                                            <p:strVal val="ppt_h"/>
                                          </p:val>
                                        </p:tav>
                                        <p:tav tm="100000">
                                          <p:val>
                                            <p:strVal val="ppt_h"/>
                                          </p:val>
                                        </p:tav>
                                      </p:tavLst>
                                    </p:anim>
                                    <p:anim calcmode="lin" valueType="num">
                                      <p:cBhvr>
                                        <p:cTn id="111" dur="1000"/>
                                        <p:tgtEl>
                                          <p:spTgt spid="62515"/>
                                        </p:tgtEl>
                                        <p:attrNameLst>
                                          <p:attrName>ppt_x</p:attrName>
                                        </p:attrNameLst>
                                      </p:cBhvr>
                                      <p:tavLst>
                                        <p:tav tm="0">
                                          <p:val>
                                            <p:strVal val="ppt_x"/>
                                          </p:val>
                                        </p:tav>
                                        <p:tav tm="100000">
                                          <p:val>
                                            <p:strVal val="ppt_x-.2"/>
                                          </p:val>
                                        </p:tav>
                                      </p:tavLst>
                                    </p:anim>
                                    <p:anim calcmode="lin" valueType="num">
                                      <p:cBhvr>
                                        <p:cTn id="112" dur="1000"/>
                                        <p:tgtEl>
                                          <p:spTgt spid="62515"/>
                                        </p:tgtEl>
                                        <p:attrNameLst>
                                          <p:attrName>ppt_y</p:attrName>
                                        </p:attrNameLst>
                                      </p:cBhvr>
                                      <p:tavLst>
                                        <p:tav tm="0">
                                          <p:val>
                                            <p:strVal val="ppt_y"/>
                                          </p:val>
                                        </p:tav>
                                        <p:tav tm="100000">
                                          <p:val>
                                            <p:strVal val="ppt_y"/>
                                          </p:val>
                                        </p:tav>
                                      </p:tavLst>
                                    </p:anim>
                                    <p:animEffect transition="out" filter="fade">
                                      <p:cBhvr>
                                        <p:cTn id="113" dur="1000"/>
                                        <p:tgtEl>
                                          <p:spTgt spid="62515"/>
                                        </p:tgtEl>
                                      </p:cBhvr>
                                    </p:animEffect>
                                    <p:set>
                                      <p:cBhvr>
                                        <p:cTn id="114" dur="1" fill="hold">
                                          <p:stCondLst>
                                            <p:cond delay="999"/>
                                          </p:stCondLst>
                                        </p:cTn>
                                        <p:tgtEl>
                                          <p:spTgt spid="62515"/>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5" fill="hold" nodeType="afterGroup">
                            <p:stCondLst>
                              <p:cond delay="9000"/>
                            </p:stCondLst>
                            <p:childTnLst>
                              <p:par>
                                <p:cTn id="116" presetID="54" presetClass="exit" presetSubtype="0" decel="100000" fill="hold" grpId="0" nodeType="afterEffect">
                                  <p:stCondLst>
                                    <p:cond delay="0"/>
                                  </p:stCondLst>
                                  <p:childTnLst>
                                    <p:anim calcmode="lin" valueType="num">
                                      <p:cBhvr>
                                        <p:cTn id="117" dur="1000"/>
                                        <p:tgtEl>
                                          <p:spTgt spid="62514"/>
                                        </p:tgtEl>
                                        <p:attrNameLst>
                                          <p:attrName>ppt_w</p:attrName>
                                        </p:attrNameLst>
                                      </p:cBhvr>
                                      <p:tavLst>
                                        <p:tav tm="0">
                                          <p:val>
                                            <p:strVal val="ppt_w"/>
                                          </p:val>
                                        </p:tav>
                                        <p:tav tm="100000">
                                          <p:val>
                                            <p:strVal val="ppt_w*0.05"/>
                                          </p:val>
                                        </p:tav>
                                      </p:tavLst>
                                    </p:anim>
                                    <p:anim calcmode="lin" valueType="num">
                                      <p:cBhvr>
                                        <p:cTn id="118" dur="1000"/>
                                        <p:tgtEl>
                                          <p:spTgt spid="62514"/>
                                        </p:tgtEl>
                                        <p:attrNameLst>
                                          <p:attrName>ppt_h</p:attrName>
                                        </p:attrNameLst>
                                      </p:cBhvr>
                                      <p:tavLst>
                                        <p:tav tm="0">
                                          <p:val>
                                            <p:strVal val="ppt_h"/>
                                          </p:val>
                                        </p:tav>
                                        <p:tav tm="100000">
                                          <p:val>
                                            <p:strVal val="ppt_h"/>
                                          </p:val>
                                        </p:tav>
                                      </p:tavLst>
                                    </p:anim>
                                    <p:anim calcmode="lin" valueType="num">
                                      <p:cBhvr>
                                        <p:cTn id="119" dur="1000"/>
                                        <p:tgtEl>
                                          <p:spTgt spid="62514"/>
                                        </p:tgtEl>
                                        <p:attrNameLst>
                                          <p:attrName>ppt_x</p:attrName>
                                        </p:attrNameLst>
                                      </p:cBhvr>
                                      <p:tavLst>
                                        <p:tav tm="0">
                                          <p:val>
                                            <p:strVal val="ppt_x"/>
                                          </p:val>
                                        </p:tav>
                                        <p:tav tm="100000">
                                          <p:val>
                                            <p:strVal val="ppt_x-.2"/>
                                          </p:val>
                                        </p:tav>
                                      </p:tavLst>
                                    </p:anim>
                                    <p:anim calcmode="lin" valueType="num">
                                      <p:cBhvr>
                                        <p:cTn id="120" dur="1000"/>
                                        <p:tgtEl>
                                          <p:spTgt spid="62514"/>
                                        </p:tgtEl>
                                        <p:attrNameLst>
                                          <p:attrName>ppt_y</p:attrName>
                                        </p:attrNameLst>
                                      </p:cBhvr>
                                      <p:tavLst>
                                        <p:tav tm="0">
                                          <p:val>
                                            <p:strVal val="ppt_y"/>
                                          </p:val>
                                        </p:tav>
                                        <p:tav tm="100000">
                                          <p:val>
                                            <p:strVal val="ppt_y"/>
                                          </p:val>
                                        </p:tav>
                                      </p:tavLst>
                                    </p:anim>
                                    <p:animEffect transition="out" filter="fade">
                                      <p:cBhvr>
                                        <p:cTn id="121" dur="1000"/>
                                        <p:tgtEl>
                                          <p:spTgt spid="62514"/>
                                        </p:tgtEl>
                                      </p:cBhvr>
                                    </p:animEffect>
                                    <p:set>
                                      <p:cBhvr>
                                        <p:cTn id="122" dur="1" fill="hold">
                                          <p:stCondLst>
                                            <p:cond delay="999"/>
                                          </p:stCondLst>
                                        </p:cTn>
                                        <p:tgtEl>
                                          <p:spTgt spid="62514"/>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23" fill="hold" nodeType="afterGroup">
                            <p:stCondLst>
                              <p:cond delay="10000"/>
                            </p:stCondLst>
                            <p:childTnLst>
                              <p:par>
                                <p:cTn id="124" presetID="54" presetClass="exit" presetSubtype="0" decel="100000" fill="hold" grpId="0" nodeType="afterEffect">
                                  <p:stCondLst>
                                    <p:cond delay="0"/>
                                  </p:stCondLst>
                                  <p:childTnLst>
                                    <p:anim calcmode="lin" valueType="num">
                                      <p:cBhvr>
                                        <p:cTn id="125" dur="1000"/>
                                        <p:tgtEl>
                                          <p:spTgt spid="62513"/>
                                        </p:tgtEl>
                                        <p:attrNameLst>
                                          <p:attrName>ppt_w</p:attrName>
                                        </p:attrNameLst>
                                      </p:cBhvr>
                                      <p:tavLst>
                                        <p:tav tm="0">
                                          <p:val>
                                            <p:strVal val="ppt_w"/>
                                          </p:val>
                                        </p:tav>
                                        <p:tav tm="100000">
                                          <p:val>
                                            <p:strVal val="ppt_w*0.05"/>
                                          </p:val>
                                        </p:tav>
                                      </p:tavLst>
                                    </p:anim>
                                    <p:anim calcmode="lin" valueType="num">
                                      <p:cBhvr>
                                        <p:cTn id="126" dur="1000"/>
                                        <p:tgtEl>
                                          <p:spTgt spid="62513"/>
                                        </p:tgtEl>
                                        <p:attrNameLst>
                                          <p:attrName>ppt_h</p:attrName>
                                        </p:attrNameLst>
                                      </p:cBhvr>
                                      <p:tavLst>
                                        <p:tav tm="0">
                                          <p:val>
                                            <p:strVal val="ppt_h"/>
                                          </p:val>
                                        </p:tav>
                                        <p:tav tm="100000">
                                          <p:val>
                                            <p:strVal val="ppt_h"/>
                                          </p:val>
                                        </p:tav>
                                      </p:tavLst>
                                    </p:anim>
                                    <p:anim calcmode="lin" valueType="num">
                                      <p:cBhvr>
                                        <p:cTn id="127" dur="1000"/>
                                        <p:tgtEl>
                                          <p:spTgt spid="62513"/>
                                        </p:tgtEl>
                                        <p:attrNameLst>
                                          <p:attrName>ppt_x</p:attrName>
                                        </p:attrNameLst>
                                      </p:cBhvr>
                                      <p:tavLst>
                                        <p:tav tm="0">
                                          <p:val>
                                            <p:strVal val="ppt_x"/>
                                          </p:val>
                                        </p:tav>
                                        <p:tav tm="100000">
                                          <p:val>
                                            <p:strVal val="ppt_x-.2"/>
                                          </p:val>
                                        </p:tav>
                                      </p:tavLst>
                                    </p:anim>
                                    <p:anim calcmode="lin" valueType="num">
                                      <p:cBhvr>
                                        <p:cTn id="128" dur="1000"/>
                                        <p:tgtEl>
                                          <p:spTgt spid="62513"/>
                                        </p:tgtEl>
                                        <p:attrNameLst>
                                          <p:attrName>ppt_y</p:attrName>
                                        </p:attrNameLst>
                                      </p:cBhvr>
                                      <p:tavLst>
                                        <p:tav tm="0">
                                          <p:val>
                                            <p:strVal val="ppt_y"/>
                                          </p:val>
                                        </p:tav>
                                        <p:tav tm="100000">
                                          <p:val>
                                            <p:strVal val="ppt_y"/>
                                          </p:val>
                                        </p:tav>
                                      </p:tavLst>
                                    </p:anim>
                                    <p:animEffect transition="out" filter="fade">
                                      <p:cBhvr>
                                        <p:cTn id="129" dur="1000"/>
                                        <p:tgtEl>
                                          <p:spTgt spid="62513"/>
                                        </p:tgtEl>
                                      </p:cBhvr>
                                    </p:animEffect>
                                    <p:set>
                                      <p:cBhvr>
                                        <p:cTn id="130" dur="1" fill="hold">
                                          <p:stCondLst>
                                            <p:cond delay="999"/>
                                          </p:stCondLst>
                                        </p:cTn>
                                        <p:tgtEl>
                                          <p:spTgt spid="62513"/>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childTnLst>
                          </p:cTn>
                        </p:par>
                        <p:par>
                          <p:cTn id="131" fill="hold" nodeType="afterGroup">
                            <p:stCondLst>
                              <p:cond delay="11000"/>
                            </p:stCondLst>
                            <p:childTnLst>
                              <p:par>
                                <p:cTn id="132" presetID="54" presetClass="exit" presetSubtype="0" decel="100000" fill="hold" grpId="0" nodeType="afterEffect">
                                  <p:stCondLst>
                                    <p:cond delay="0"/>
                                  </p:stCondLst>
                                  <p:childTnLst>
                                    <p:anim calcmode="lin" valueType="num">
                                      <p:cBhvr>
                                        <p:cTn id="133" dur="1000"/>
                                        <p:tgtEl>
                                          <p:spTgt spid="62512"/>
                                        </p:tgtEl>
                                        <p:attrNameLst>
                                          <p:attrName>ppt_w</p:attrName>
                                        </p:attrNameLst>
                                      </p:cBhvr>
                                      <p:tavLst>
                                        <p:tav tm="0">
                                          <p:val>
                                            <p:strVal val="ppt_w"/>
                                          </p:val>
                                        </p:tav>
                                        <p:tav tm="100000">
                                          <p:val>
                                            <p:strVal val="ppt_w*0.05"/>
                                          </p:val>
                                        </p:tav>
                                      </p:tavLst>
                                    </p:anim>
                                    <p:anim calcmode="lin" valueType="num">
                                      <p:cBhvr>
                                        <p:cTn id="134" dur="1000"/>
                                        <p:tgtEl>
                                          <p:spTgt spid="62512"/>
                                        </p:tgtEl>
                                        <p:attrNameLst>
                                          <p:attrName>ppt_h</p:attrName>
                                        </p:attrNameLst>
                                      </p:cBhvr>
                                      <p:tavLst>
                                        <p:tav tm="0">
                                          <p:val>
                                            <p:strVal val="ppt_h"/>
                                          </p:val>
                                        </p:tav>
                                        <p:tav tm="100000">
                                          <p:val>
                                            <p:strVal val="ppt_h"/>
                                          </p:val>
                                        </p:tav>
                                      </p:tavLst>
                                    </p:anim>
                                    <p:anim calcmode="lin" valueType="num">
                                      <p:cBhvr>
                                        <p:cTn id="135" dur="1000"/>
                                        <p:tgtEl>
                                          <p:spTgt spid="62512"/>
                                        </p:tgtEl>
                                        <p:attrNameLst>
                                          <p:attrName>ppt_x</p:attrName>
                                        </p:attrNameLst>
                                      </p:cBhvr>
                                      <p:tavLst>
                                        <p:tav tm="0">
                                          <p:val>
                                            <p:strVal val="ppt_x"/>
                                          </p:val>
                                        </p:tav>
                                        <p:tav tm="100000">
                                          <p:val>
                                            <p:strVal val="ppt_x-.2"/>
                                          </p:val>
                                        </p:tav>
                                      </p:tavLst>
                                    </p:anim>
                                    <p:anim calcmode="lin" valueType="num">
                                      <p:cBhvr>
                                        <p:cTn id="136" dur="1000"/>
                                        <p:tgtEl>
                                          <p:spTgt spid="62512"/>
                                        </p:tgtEl>
                                        <p:attrNameLst>
                                          <p:attrName>ppt_y</p:attrName>
                                        </p:attrNameLst>
                                      </p:cBhvr>
                                      <p:tavLst>
                                        <p:tav tm="0">
                                          <p:val>
                                            <p:strVal val="ppt_y"/>
                                          </p:val>
                                        </p:tav>
                                        <p:tav tm="100000">
                                          <p:val>
                                            <p:strVal val="ppt_y"/>
                                          </p:val>
                                        </p:tav>
                                      </p:tavLst>
                                    </p:anim>
                                    <p:animEffect transition="out" filter="fade">
                                      <p:cBhvr>
                                        <p:cTn id="137" dur="1000"/>
                                        <p:tgtEl>
                                          <p:spTgt spid="62512"/>
                                        </p:tgtEl>
                                      </p:cBhvr>
                                    </p:animEffect>
                                    <p:set>
                                      <p:cBhvr>
                                        <p:cTn id="138" dur="1" fill="hold">
                                          <p:stCondLst>
                                            <p:cond delay="999"/>
                                          </p:stCondLst>
                                        </p:cTn>
                                        <p:tgtEl>
                                          <p:spTgt spid="62512"/>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3" name="click.wav"/>
                                        </p:tgtEl>
                                      </p:cMediaNode>
                                    </p:audio>
                                  </p:subTnLst>
                                </p:cTn>
                              </p:par>
                            </p:childTnLst>
                          </p:cTn>
                        </p:par>
                        <p:par>
                          <p:cTn id="139" fill="hold" nodeType="afterGroup">
                            <p:stCondLst>
                              <p:cond delay="12000"/>
                            </p:stCondLst>
                            <p:childTnLst>
                              <p:par>
                                <p:cTn id="140" presetID="54" presetClass="exit" presetSubtype="0" decel="100000" fill="hold" grpId="0" nodeType="afterEffect">
                                  <p:stCondLst>
                                    <p:cond delay="0"/>
                                  </p:stCondLst>
                                  <p:childTnLst>
                                    <p:anim calcmode="lin" valueType="num">
                                      <p:cBhvr>
                                        <p:cTn id="141" dur="1000"/>
                                        <p:tgtEl>
                                          <p:spTgt spid="62511"/>
                                        </p:tgtEl>
                                        <p:attrNameLst>
                                          <p:attrName>ppt_w</p:attrName>
                                        </p:attrNameLst>
                                      </p:cBhvr>
                                      <p:tavLst>
                                        <p:tav tm="0">
                                          <p:val>
                                            <p:strVal val="ppt_w"/>
                                          </p:val>
                                        </p:tav>
                                        <p:tav tm="100000">
                                          <p:val>
                                            <p:strVal val="ppt_w*0.05"/>
                                          </p:val>
                                        </p:tav>
                                      </p:tavLst>
                                    </p:anim>
                                    <p:anim calcmode="lin" valueType="num">
                                      <p:cBhvr>
                                        <p:cTn id="142" dur="1000"/>
                                        <p:tgtEl>
                                          <p:spTgt spid="62511"/>
                                        </p:tgtEl>
                                        <p:attrNameLst>
                                          <p:attrName>ppt_h</p:attrName>
                                        </p:attrNameLst>
                                      </p:cBhvr>
                                      <p:tavLst>
                                        <p:tav tm="0">
                                          <p:val>
                                            <p:strVal val="ppt_h"/>
                                          </p:val>
                                        </p:tav>
                                        <p:tav tm="100000">
                                          <p:val>
                                            <p:strVal val="ppt_h"/>
                                          </p:val>
                                        </p:tav>
                                      </p:tavLst>
                                    </p:anim>
                                    <p:anim calcmode="lin" valueType="num">
                                      <p:cBhvr>
                                        <p:cTn id="143" dur="1000"/>
                                        <p:tgtEl>
                                          <p:spTgt spid="62511"/>
                                        </p:tgtEl>
                                        <p:attrNameLst>
                                          <p:attrName>ppt_x</p:attrName>
                                        </p:attrNameLst>
                                      </p:cBhvr>
                                      <p:tavLst>
                                        <p:tav tm="0">
                                          <p:val>
                                            <p:strVal val="ppt_x"/>
                                          </p:val>
                                        </p:tav>
                                        <p:tav tm="100000">
                                          <p:val>
                                            <p:strVal val="ppt_x-.2"/>
                                          </p:val>
                                        </p:tav>
                                      </p:tavLst>
                                    </p:anim>
                                    <p:anim calcmode="lin" valueType="num">
                                      <p:cBhvr>
                                        <p:cTn id="144" dur="1000"/>
                                        <p:tgtEl>
                                          <p:spTgt spid="62511"/>
                                        </p:tgtEl>
                                        <p:attrNameLst>
                                          <p:attrName>ppt_y</p:attrName>
                                        </p:attrNameLst>
                                      </p:cBhvr>
                                      <p:tavLst>
                                        <p:tav tm="0">
                                          <p:val>
                                            <p:strVal val="ppt_y"/>
                                          </p:val>
                                        </p:tav>
                                        <p:tav tm="100000">
                                          <p:val>
                                            <p:strVal val="ppt_y"/>
                                          </p:val>
                                        </p:tav>
                                      </p:tavLst>
                                    </p:anim>
                                    <p:animEffect transition="out" filter="fade">
                                      <p:cBhvr>
                                        <p:cTn id="145" dur="1000"/>
                                        <p:tgtEl>
                                          <p:spTgt spid="62511"/>
                                        </p:tgtEl>
                                      </p:cBhvr>
                                    </p:animEffect>
                                    <p:set>
                                      <p:cBhvr>
                                        <p:cTn id="146" dur="1" fill="hold">
                                          <p:stCondLst>
                                            <p:cond delay="999"/>
                                          </p:stCondLst>
                                        </p:cTn>
                                        <p:tgtEl>
                                          <p:spTgt spid="62511"/>
                                        </p:tgtEl>
                                        <p:attrNameLst>
                                          <p:attrName>style.visibility</p:attrName>
                                        </p:attrNameLst>
                                      </p:cBhvr>
                                      <p:to>
                                        <p:strVal val="hidden"/>
                                      </p:to>
                                    </p:set>
                                  </p:childTnLst>
                                  <p:subTnLst>
                                    <p:audio>
                                      <p:cMediaNode>
                                        <p:cTn display="0" masterRel="sameClick">
                                          <p:stCondLst>
                                            <p:cond evt="begin" delay="0">
                                              <p:tn val="140"/>
                                            </p:cond>
                                          </p:stCondLst>
                                          <p:endCondLst>
                                            <p:cond evt="onStopAudio" delay="0">
                                              <p:tgtEl>
                                                <p:sldTgt/>
                                              </p:tgtEl>
                                            </p:cond>
                                          </p:endCondLst>
                                        </p:cTn>
                                        <p:tgtEl>
                                          <p:sndTgt r:embed="rId3" name="click.wav"/>
                                        </p:tgtEl>
                                      </p:cMediaNode>
                                    </p:audio>
                                  </p:subTnLst>
                                </p:cTn>
                              </p:par>
                            </p:childTnLst>
                          </p:cTn>
                        </p:par>
                        <p:par>
                          <p:cTn id="147" fill="hold" nodeType="afterGroup">
                            <p:stCondLst>
                              <p:cond delay="13000"/>
                            </p:stCondLst>
                            <p:childTnLst>
                              <p:par>
                                <p:cTn id="148" presetID="54" presetClass="exit" presetSubtype="0" decel="100000" fill="hold" grpId="0" nodeType="afterEffect">
                                  <p:stCondLst>
                                    <p:cond delay="0"/>
                                  </p:stCondLst>
                                  <p:childTnLst>
                                    <p:anim calcmode="lin" valueType="num">
                                      <p:cBhvr>
                                        <p:cTn id="149" dur="1000"/>
                                        <p:tgtEl>
                                          <p:spTgt spid="62510"/>
                                        </p:tgtEl>
                                        <p:attrNameLst>
                                          <p:attrName>ppt_w</p:attrName>
                                        </p:attrNameLst>
                                      </p:cBhvr>
                                      <p:tavLst>
                                        <p:tav tm="0">
                                          <p:val>
                                            <p:strVal val="ppt_w"/>
                                          </p:val>
                                        </p:tav>
                                        <p:tav tm="100000">
                                          <p:val>
                                            <p:strVal val="ppt_w*0.05"/>
                                          </p:val>
                                        </p:tav>
                                      </p:tavLst>
                                    </p:anim>
                                    <p:anim calcmode="lin" valueType="num">
                                      <p:cBhvr>
                                        <p:cTn id="150" dur="1000"/>
                                        <p:tgtEl>
                                          <p:spTgt spid="62510"/>
                                        </p:tgtEl>
                                        <p:attrNameLst>
                                          <p:attrName>ppt_h</p:attrName>
                                        </p:attrNameLst>
                                      </p:cBhvr>
                                      <p:tavLst>
                                        <p:tav tm="0">
                                          <p:val>
                                            <p:strVal val="ppt_h"/>
                                          </p:val>
                                        </p:tav>
                                        <p:tav tm="100000">
                                          <p:val>
                                            <p:strVal val="ppt_h"/>
                                          </p:val>
                                        </p:tav>
                                      </p:tavLst>
                                    </p:anim>
                                    <p:anim calcmode="lin" valueType="num">
                                      <p:cBhvr>
                                        <p:cTn id="151" dur="1000"/>
                                        <p:tgtEl>
                                          <p:spTgt spid="62510"/>
                                        </p:tgtEl>
                                        <p:attrNameLst>
                                          <p:attrName>ppt_x</p:attrName>
                                        </p:attrNameLst>
                                      </p:cBhvr>
                                      <p:tavLst>
                                        <p:tav tm="0">
                                          <p:val>
                                            <p:strVal val="ppt_x"/>
                                          </p:val>
                                        </p:tav>
                                        <p:tav tm="100000">
                                          <p:val>
                                            <p:strVal val="ppt_x-.2"/>
                                          </p:val>
                                        </p:tav>
                                      </p:tavLst>
                                    </p:anim>
                                    <p:anim calcmode="lin" valueType="num">
                                      <p:cBhvr>
                                        <p:cTn id="152" dur="1000"/>
                                        <p:tgtEl>
                                          <p:spTgt spid="62510"/>
                                        </p:tgtEl>
                                        <p:attrNameLst>
                                          <p:attrName>ppt_y</p:attrName>
                                        </p:attrNameLst>
                                      </p:cBhvr>
                                      <p:tavLst>
                                        <p:tav tm="0">
                                          <p:val>
                                            <p:strVal val="ppt_y"/>
                                          </p:val>
                                        </p:tav>
                                        <p:tav tm="100000">
                                          <p:val>
                                            <p:strVal val="ppt_y"/>
                                          </p:val>
                                        </p:tav>
                                      </p:tavLst>
                                    </p:anim>
                                    <p:animEffect transition="out" filter="fade">
                                      <p:cBhvr>
                                        <p:cTn id="153" dur="1000"/>
                                        <p:tgtEl>
                                          <p:spTgt spid="62510"/>
                                        </p:tgtEl>
                                      </p:cBhvr>
                                    </p:animEffect>
                                    <p:set>
                                      <p:cBhvr>
                                        <p:cTn id="154" dur="1" fill="hold">
                                          <p:stCondLst>
                                            <p:cond delay="999"/>
                                          </p:stCondLst>
                                        </p:cTn>
                                        <p:tgtEl>
                                          <p:spTgt spid="62510"/>
                                        </p:tgtEl>
                                        <p:attrNameLst>
                                          <p:attrName>style.visibility</p:attrName>
                                        </p:attrNameLst>
                                      </p:cBhvr>
                                      <p:to>
                                        <p:strVal val="hidden"/>
                                      </p:to>
                                    </p:set>
                                  </p:childTnLst>
                                  <p:subTnLst>
                                    <p:audio>
                                      <p:cMediaNode>
                                        <p:cTn display="0" masterRel="sameClick">
                                          <p:stCondLst>
                                            <p:cond evt="begin" delay="0">
                                              <p:tn val="148"/>
                                            </p:cond>
                                          </p:stCondLst>
                                          <p:endCondLst>
                                            <p:cond evt="onStopAudio" delay="0">
                                              <p:tgtEl>
                                                <p:sldTgt/>
                                              </p:tgtEl>
                                            </p:cond>
                                          </p:endCondLst>
                                        </p:cTn>
                                        <p:tgtEl>
                                          <p:sndTgt r:embed="rId3" name="click.wav"/>
                                        </p:tgtEl>
                                      </p:cMediaNode>
                                    </p:audio>
                                  </p:subTnLst>
                                </p:cTn>
                              </p:par>
                            </p:childTnLst>
                          </p:cTn>
                        </p:par>
                        <p:par>
                          <p:cTn id="155" fill="hold" nodeType="afterGroup">
                            <p:stCondLst>
                              <p:cond delay="14000"/>
                            </p:stCondLst>
                            <p:childTnLst>
                              <p:par>
                                <p:cTn id="156" presetID="50" presetClass="exit" presetSubtype="0" accel="100000" fill="hold" grpId="0" nodeType="afterEffect">
                                  <p:stCondLst>
                                    <p:cond delay="0"/>
                                  </p:stCondLst>
                                  <p:childTnLst>
                                    <p:anim calcmode="lin" valueType="num">
                                      <p:cBhvr>
                                        <p:cTn id="157" dur="2000"/>
                                        <p:tgtEl>
                                          <p:spTgt spid="62509"/>
                                        </p:tgtEl>
                                        <p:attrNameLst>
                                          <p:attrName>ppt_w</p:attrName>
                                        </p:attrNameLst>
                                      </p:cBhvr>
                                      <p:tavLst>
                                        <p:tav tm="0">
                                          <p:val>
                                            <p:strVal val="ppt_w"/>
                                          </p:val>
                                        </p:tav>
                                        <p:tav tm="100000">
                                          <p:val>
                                            <p:strVal val="ppt_w+.3"/>
                                          </p:val>
                                        </p:tav>
                                      </p:tavLst>
                                    </p:anim>
                                    <p:anim calcmode="lin" valueType="num">
                                      <p:cBhvr>
                                        <p:cTn id="158" dur="2000"/>
                                        <p:tgtEl>
                                          <p:spTgt spid="62509"/>
                                        </p:tgtEl>
                                        <p:attrNameLst>
                                          <p:attrName>ppt_h</p:attrName>
                                        </p:attrNameLst>
                                      </p:cBhvr>
                                      <p:tavLst>
                                        <p:tav tm="0">
                                          <p:val>
                                            <p:strVal val="ppt_h"/>
                                          </p:val>
                                        </p:tav>
                                        <p:tav tm="100000">
                                          <p:val>
                                            <p:strVal val="ppt_h"/>
                                          </p:val>
                                        </p:tav>
                                      </p:tavLst>
                                    </p:anim>
                                    <p:animEffect transition="out" filter="fade">
                                      <p:cBhvr>
                                        <p:cTn id="159" dur="2000"/>
                                        <p:tgtEl>
                                          <p:spTgt spid="62509"/>
                                        </p:tgtEl>
                                      </p:cBhvr>
                                    </p:animEffect>
                                    <p:set>
                                      <p:cBhvr>
                                        <p:cTn id="160" dur="1" fill="hold">
                                          <p:stCondLst>
                                            <p:cond delay="1999"/>
                                          </p:stCondLst>
                                        </p:cTn>
                                        <p:tgtEl>
                                          <p:spTgt spid="62509"/>
                                        </p:tgtEl>
                                        <p:attrNameLst>
                                          <p:attrName>style.visibility</p:attrName>
                                        </p:attrNameLst>
                                      </p:cBhvr>
                                      <p:to>
                                        <p:strVal val="hidden"/>
                                      </p:to>
                                    </p:set>
                                  </p:childTnLst>
                                  <p:subTnLst>
                                    <p:audio>
                                      <p:cMediaNode>
                                        <p:cTn display="0" masterRel="sameClick">
                                          <p:stCondLst>
                                            <p:cond evt="begin" delay="0">
                                              <p:tn val="156"/>
                                            </p:cond>
                                          </p:stCondLst>
                                          <p:endCondLst>
                                            <p:cond evt="onStopAudio" delay="0">
                                              <p:tgtEl>
                                                <p:sldTgt/>
                                              </p:tgtEl>
                                            </p:cond>
                                          </p:endCondLst>
                                        </p:cTn>
                                        <p:tgtEl>
                                          <p:sndTgt r:embed="rId4" name="BELL.WAV"/>
                                        </p:tgtEl>
                                      </p:cMediaNode>
                                    </p:audio>
                                  </p:subTnLst>
                                </p:cTn>
                              </p:par>
                            </p:childTnLst>
                          </p:cTn>
                        </p:par>
                        <p:par>
                          <p:cTn id="161" fill="hold" nodeType="afterGroup">
                            <p:stCondLst>
                              <p:cond delay="16000"/>
                            </p:stCondLst>
                            <p:childTnLst>
                              <p:par>
                                <p:cTn id="162" presetID="23" presetClass="entr" presetSubtype="16" fill="remove" nodeType="afterEffect">
                                  <p:stCondLst>
                                    <p:cond delay="0"/>
                                  </p:stCondLst>
                                  <p:childTnLst>
                                    <p:set>
                                      <p:cBhvr>
                                        <p:cTn id="163" dur="1" fill="hold">
                                          <p:stCondLst>
                                            <p:cond delay="0"/>
                                          </p:stCondLst>
                                        </p:cTn>
                                        <p:tgtEl>
                                          <p:spTgt spid="62540"/>
                                        </p:tgtEl>
                                        <p:attrNameLst>
                                          <p:attrName>style.visibility</p:attrName>
                                        </p:attrNameLst>
                                      </p:cBhvr>
                                      <p:to>
                                        <p:strVal val="visible"/>
                                      </p:to>
                                    </p:set>
                                    <p:anim calcmode="lin" valueType="num">
                                      <p:cBhvr>
                                        <p:cTn id="164" dur="3000" fill="hold"/>
                                        <p:tgtEl>
                                          <p:spTgt spid="62540"/>
                                        </p:tgtEl>
                                        <p:attrNameLst>
                                          <p:attrName>ppt_w</p:attrName>
                                        </p:attrNameLst>
                                      </p:cBhvr>
                                      <p:tavLst>
                                        <p:tav tm="0">
                                          <p:val>
                                            <p:fltVal val="0"/>
                                          </p:val>
                                        </p:tav>
                                        <p:tav tm="100000">
                                          <p:val>
                                            <p:strVal val="#ppt_w"/>
                                          </p:val>
                                        </p:tav>
                                      </p:tavLst>
                                    </p:anim>
                                    <p:anim calcmode="lin" valueType="num">
                                      <p:cBhvr>
                                        <p:cTn id="165" dur="3000" fill="hold"/>
                                        <p:tgtEl>
                                          <p:spTgt spid="6254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2"/>
                                            </p:cond>
                                          </p:stCondLst>
                                          <p:endCondLst>
                                            <p:cond evt="onStopAudio" delay="0">
                                              <p:tgtEl>
                                                <p:sldTgt/>
                                              </p:tgtEl>
                                            </p:cond>
                                          </p:endCondLst>
                                        </p:cTn>
                                        <p:tgtEl>
                                          <p:sndTgt r:embed="rId5" name="Cau hoi.wav"/>
                                        </p:tgtEl>
                                      </p:cMediaNode>
                                    </p:audio>
                                  </p:subTnLst>
                                </p:cTn>
                              </p:par>
                            </p:childTnLst>
                          </p:cTn>
                        </p:par>
                      </p:childTnLst>
                    </p:cTn>
                  </p:par>
                </p:childTnLst>
              </p:cTn>
              <p:nextCondLst>
                <p:cond evt="onClick" delay="0">
                  <p:tgtEl>
                    <p:spTgt spid="62544"/>
                  </p:tgtEl>
                </p:cond>
              </p:nextCondLst>
            </p:seq>
            <p:seq concurrent="1" nextAc="seek">
              <p:cTn id="166" restart="whenNotActive" fill="hold" evtFilter="cancelBubble" nodeType="interactiveSeq">
                <p:stCondLst>
                  <p:cond evt="onClick" delay="0">
                    <p:tgtEl>
                      <p:spTgt spid="62545"/>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27" presetClass="entr" presetSubtype="0" fill="hold" grpId="0" nodeType="clickEffect">
                                  <p:stCondLst>
                                    <p:cond delay="0"/>
                                  </p:stCondLst>
                                  <p:iterate type="lt">
                                    <p:tmPct val="50000"/>
                                  </p:iterate>
                                  <p:childTnLst>
                                    <p:set>
                                      <p:cBhvr>
                                        <p:cTn id="170" dur="1" fill="hold">
                                          <p:stCondLst>
                                            <p:cond delay="0"/>
                                          </p:stCondLst>
                                        </p:cTn>
                                        <p:tgtEl>
                                          <p:spTgt spid="62470"/>
                                        </p:tgtEl>
                                        <p:attrNameLst>
                                          <p:attrName>style.visibility</p:attrName>
                                        </p:attrNameLst>
                                      </p:cBhvr>
                                      <p:to>
                                        <p:strVal val="visible"/>
                                      </p:to>
                                    </p:set>
                                    <p:anim calcmode="discrete" valueType="clr">
                                      <p:cBhvr override="childStyle">
                                        <p:cTn id="171" dur="80"/>
                                        <p:tgtEl>
                                          <p:spTgt spid="62470"/>
                                        </p:tgtEl>
                                        <p:attrNameLst>
                                          <p:attrName>style.color</p:attrName>
                                        </p:attrNameLst>
                                      </p:cBhvr>
                                      <p:tavLst>
                                        <p:tav tm="0">
                                          <p:val>
                                            <p:clrVal>
                                              <a:schemeClr val="accent2"/>
                                            </p:clrVal>
                                          </p:val>
                                        </p:tav>
                                        <p:tav tm="50000">
                                          <p:val>
                                            <p:clrVal>
                                              <a:schemeClr val="hlink"/>
                                            </p:clrVal>
                                          </p:val>
                                        </p:tav>
                                      </p:tavLst>
                                    </p:anim>
                                    <p:anim calcmode="discrete" valueType="clr">
                                      <p:cBhvr>
                                        <p:cTn id="172" dur="80"/>
                                        <p:tgtEl>
                                          <p:spTgt spid="62470"/>
                                        </p:tgtEl>
                                        <p:attrNameLst>
                                          <p:attrName>fillcolor</p:attrName>
                                        </p:attrNameLst>
                                      </p:cBhvr>
                                      <p:tavLst>
                                        <p:tav tm="0">
                                          <p:val>
                                            <p:clrVal>
                                              <a:schemeClr val="accent2"/>
                                            </p:clrVal>
                                          </p:val>
                                        </p:tav>
                                        <p:tav tm="50000">
                                          <p:val>
                                            <p:clrVal>
                                              <a:schemeClr val="hlink"/>
                                            </p:clrVal>
                                          </p:val>
                                        </p:tav>
                                      </p:tavLst>
                                    </p:anim>
                                    <p:set>
                                      <p:cBhvr>
                                        <p:cTn id="173" dur="80"/>
                                        <p:tgtEl>
                                          <p:spTgt spid="62470"/>
                                        </p:tgtEl>
                                        <p:attrNameLst>
                                          <p:attrName>fill.type</p:attrName>
                                        </p:attrNameLst>
                                      </p:cBhvr>
                                      <p:to>
                                        <p:strVal val="solid"/>
                                      </p:to>
                                    </p:set>
                                  </p:childTnLst>
                                </p:cTn>
                              </p:par>
                            </p:childTnLst>
                          </p:cTn>
                        </p:par>
                      </p:childTnLst>
                    </p:cTn>
                  </p:par>
                </p:childTnLst>
              </p:cTn>
              <p:nextCondLst>
                <p:cond evt="onClick" delay="0">
                  <p:tgtEl>
                    <p:spTgt spid="62545"/>
                  </p:tgtEl>
                </p:cond>
              </p:nextCondLst>
            </p:seq>
          </p:childTnLst>
        </p:cTn>
      </p:par>
    </p:tnLst>
    <p:bldLst>
      <p:bldP spid="62470" grpId="0"/>
      <p:bldP spid="62509" grpId="0" animBg="1"/>
      <p:bldP spid="62510" grpId="0" animBg="1"/>
      <p:bldP spid="62511" grpId="0" animBg="1"/>
      <p:bldP spid="62512" grpId="0" animBg="1"/>
      <p:bldP spid="62513" grpId="0" animBg="1"/>
      <p:bldP spid="62514" grpId="0" animBg="1"/>
      <p:bldP spid="62515" grpId="0" animBg="1"/>
      <p:bldP spid="62516" grpId="0" animBg="1"/>
      <p:bldP spid="62517" grpId="0" animBg="1"/>
      <p:bldP spid="62518" grpId="0" animBg="1"/>
      <p:bldP spid="62519" grpId="0" animBg="1"/>
      <p:bldP spid="62520" grpId="0" animBg="1"/>
      <p:bldP spid="62522" grpId="0" animBg="1"/>
      <p:bldP spid="62523" grpId="0" animBg="1"/>
      <p:bldP spid="62524" grpId="0" animBg="1"/>
      <p:bldP spid="62543" grpId="0"/>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826" name="WordArt 10"/>
          <p:cNvSpPr>
            <a:spLocks noChangeArrowheads="1" noChangeShapeType="1" noTextEdit="1"/>
          </p:cNvSpPr>
          <p:nvPr/>
        </p:nvSpPr>
        <p:spPr bwMode="auto">
          <a:xfrm>
            <a:off x="2133600" y="1066800"/>
            <a:ext cx="5257800" cy="1447800"/>
          </a:xfrm>
          <a:prstGeom prst="rect">
            <a:avLst/>
          </a:prstGeom>
        </p:spPr>
        <p:txBody>
          <a:bodyPr wrap="none" fromWordArt="1">
            <a:prstTxWarp prst="textPlain">
              <a:avLst>
                <a:gd name="adj" fmla="val 50000"/>
              </a:avLst>
            </a:prstTxWarp>
          </a:bodyPr>
          <a:lstStyle/>
          <a:p>
            <a:pPr algn="ctr" eaLnBrk="0" hangingPunct="0"/>
            <a:r>
              <a:rPr lang="en-US" sz="3600" kern="10" dirty="0" err="1" smtClean="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alH"/>
                <a:cs typeface="+mn-cs"/>
              </a:rPr>
              <a:t>Luyện</a:t>
            </a:r>
            <a:r>
              <a:rPr lang="en-US" sz="3600" kern="10" dirty="0" smtClean="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alH"/>
                <a:cs typeface="+mn-cs"/>
              </a:rPr>
              <a:t> </a:t>
            </a:r>
            <a:r>
              <a:rPr lang="en-US" sz="3600" kern="10" dirty="0" err="1" smtClean="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alH"/>
                <a:cs typeface="+mn-cs"/>
              </a:rPr>
              <a:t>từ</a:t>
            </a:r>
            <a:r>
              <a:rPr lang="en-US" sz="3600" kern="10" dirty="0" smtClean="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alH"/>
                <a:cs typeface="+mn-cs"/>
              </a:rPr>
              <a:t> </a:t>
            </a:r>
            <a:r>
              <a:rPr lang="en-US" sz="3600" kern="10" dirty="0" err="1" smtClean="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alH"/>
                <a:cs typeface="+mn-cs"/>
              </a:rPr>
              <a:t>và</a:t>
            </a:r>
            <a:r>
              <a:rPr lang="en-US" sz="3600" kern="10" dirty="0" smtClean="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alH"/>
                <a:cs typeface="+mn-cs"/>
              </a:rPr>
              <a:t> </a:t>
            </a:r>
            <a:r>
              <a:rPr lang="en-US" sz="3600" kern="10" dirty="0" err="1" smtClean="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alH"/>
                <a:cs typeface="+mn-cs"/>
              </a:rPr>
              <a:t>câu</a:t>
            </a:r>
            <a:r>
              <a:rPr lang="en-US" sz="3600" kern="10" dirty="0" smtClean="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alH"/>
                <a:cs typeface="+mn-cs"/>
              </a:rPr>
              <a:t> 4</a:t>
            </a:r>
            <a:endParaRPr lang="en-US" sz="3600" kern="10" dirty="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alH"/>
              <a:cs typeface="+mn-cs"/>
            </a:endParaRPr>
          </a:p>
        </p:txBody>
      </p:sp>
      <p:pic>
        <p:nvPicPr>
          <p:cNvPr id="34828"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8900" y="2603500"/>
            <a:ext cx="2362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68500" y="13843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01700" y="51181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245100" y="51181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388100" y="13081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3800" y="9398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124200" y="41148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934200" y="4038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581400" y="55880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248400" y="3581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3400" y="7620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934200" y="533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 y="4343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404100" y="22987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89909" y="3269159"/>
            <a:ext cx="4575291" cy="769441"/>
          </a:xfrm>
          <a:prstGeom prst="rect">
            <a:avLst/>
          </a:prstGeom>
          <a:noFill/>
        </p:spPr>
        <p:txBody>
          <a:bodyPr wrap="none" rtlCol="0">
            <a:spAutoFit/>
          </a:bodyPr>
          <a:lstStyle/>
          <a:p>
            <a:r>
              <a:rPr lang="en-US" sz="4400" b="1" dirty="0" err="1" smtClean="0">
                <a:solidFill>
                  <a:srgbClr val="FF0000"/>
                </a:solidFill>
              </a:rPr>
              <a:t>Dấu</a:t>
            </a:r>
            <a:r>
              <a:rPr lang="en-US" sz="4400" b="1" dirty="0" smtClean="0">
                <a:solidFill>
                  <a:srgbClr val="FF0000"/>
                </a:solidFill>
              </a:rPr>
              <a:t> </a:t>
            </a:r>
            <a:r>
              <a:rPr lang="en-US" sz="4400" b="1" dirty="0" err="1" smtClean="0">
                <a:solidFill>
                  <a:srgbClr val="FF0000"/>
                </a:solidFill>
              </a:rPr>
              <a:t>gạch</a:t>
            </a:r>
            <a:r>
              <a:rPr lang="en-US" sz="4400" b="1" dirty="0" smtClean="0">
                <a:solidFill>
                  <a:srgbClr val="FF0000"/>
                </a:solidFill>
              </a:rPr>
              <a:t> </a:t>
            </a:r>
            <a:r>
              <a:rPr lang="en-US" sz="4400" b="1" dirty="0" err="1" smtClean="0">
                <a:solidFill>
                  <a:srgbClr val="FF0000"/>
                </a:solidFill>
              </a:rPr>
              <a:t>ngang</a:t>
            </a:r>
            <a:endParaRPr lang="en-US" sz="4400" b="1" dirty="0">
              <a:solidFill>
                <a:srgbClr val="FF0000"/>
              </a:solidFill>
            </a:endParaRPr>
          </a:p>
        </p:txBody>
      </p:sp>
    </p:spTree>
    <p:extLst>
      <p:ext uri="{BB962C8B-B14F-4D97-AF65-F5344CB8AC3E}">
        <p14:creationId xmlns:p14="http://schemas.microsoft.com/office/powerpoint/2010/main" val="696504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r="-10000"/>
          </a:stretch>
        </a:blipFill>
        <a:effectLst/>
      </p:bgPr>
    </p:bg>
    <p:spTree>
      <p:nvGrpSpPr>
        <p:cNvPr id="1" name=""/>
        <p:cNvGrpSpPr/>
        <p:nvPr/>
      </p:nvGrpSpPr>
      <p:grpSpPr>
        <a:xfrm>
          <a:off x="0" y="0"/>
          <a:ext cx="0" cy="0"/>
          <a:chOff x="0" y="0"/>
          <a:chExt cx="0" cy="0"/>
        </a:xfrm>
      </p:grpSpPr>
      <p:sp>
        <p:nvSpPr>
          <p:cNvPr id="7173" name="Rectangle 5"/>
          <p:cNvSpPr>
            <a:spLocks noChangeArrowheads="1"/>
          </p:cNvSpPr>
          <p:nvPr/>
        </p:nvSpPr>
        <p:spPr bwMode="auto">
          <a:xfrm>
            <a:off x="429985" y="533399"/>
            <a:ext cx="8428265" cy="452431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6666"/>
              </a:solidFill>
              <a:latin typeface=".VnTime" pitchFamily="34" charset="0"/>
            </a:endParaRPr>
          </a:p>
        </p:txBody>
      </p:sp>
      <p:sp>
        <p:nvSpPr>
          <p:cNvPr id="62470" name="Text Box 6"/>
          <p:cNvSpPr txBox="1">
            <a:spLocks noChangeArrowheads="1"/>
          </p:cNvSpPr>
          <p:nvPr/>
        </p:nvSpPr>
        <p:spPr bwMode="auto">
          <a:xfrm>
            <a:off x="557904" y="533400"/>
            <a:ext cx="812889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rgbClr val="006666"/>
                </a:solidFill>
                <a:latin typeface=".VnTime" pitchFamily="34" charset="0"/>
              </a:defRPr>
            </a:lvl1pPr>
            <a:lvl2pPr marL="742950" indent="-285750" eaLnBrk="0" hangingPunct="0">
              <a:defRPr sz="2400">
                <a:solidFill>
                  <a:srgbClr val="006666"/>
                </a:solidFill>
                <a:latin typeface=".VnTime" pitchFamily="34" charset="0"/>
              </a:defRPr>
            </a:lvl2pPr>
            <a:lvl3pPr marL="1143000" indent="-228600" eaLnBrk="0" hangingPunct="0">
              <a:defRPr sz="2400">
                <a:solidFill>
                  <a:srgbClr val="006666"/>
                </a:solidFill>
                <a:latin typeface=".VnTime" pitchFamily="34" charset="0"/>
              </a:defRPr>
            </a:lvl3pPr>
            <a:lvl4pPr marL="1600200" indent="-228600" eaLnBrk="0" hangingPunct="0">
              <a:defRPr sz="2400">
                <a:solidFill>
                  <a:srgbClr val="006666"/>
                </a:solidFill>
                <a:latin typeface=".VnTime" pitchFamily="34" charset="0"/>
              </a:defRPr>
            </a:lvl4pPr>
            <a:lvl5pPr marL="2057400" indent="-228600" eaLnBrk="0" hangingPunct="0">
              <a:defRPr sz="2400">
                <a:solidFill>
                  <a:srgbClr val="006666"/>
                </a:solidFill>
                <a:latin typeface=".VnTime" pitchFamily="34" charset="0"/>
              </a:defRPr>
            </a:lvl5pPr>
            <a:lvl6pPr marL="2514600" indent="-228600" eaLnBrk="0" fontAlgn="base" hangingPunct="0">
              <a:spcBef>
                <a:spcPct val="0"/>
              </a:spcBef>
              <a:spcAft>
                <a:spcPct val="0"/>
              </a:spcAft>
              <a:defRPr sz="2400">
                <a:solidFill>
                  <a:srgbClr val="006666"/>
                </a:solidFill>
                <a:latin typeface=".VnTime" pitchFamily="34" charset="0"/>
              </a:defRPr>
            </a:lvl6pPr>
            <a:lvl7pPr marL="2971800" indent="-228600" eaLnBrk="0" fontAlgn="base" hangingPunct="0">
              <a:spcBef>
                <a:spcPct val="0"/>
              </a:spcBef>
              <a:spcAft>
                <a:spcPct val="0"/>
              </a:spcAft>
              <a:defRPr sz="2400">
                <a:solidFill>
                  <a:srgbClr val="006666"/>
                </a:solidFill>
                <a:latin typeface=".VnTime" pitchFamily="34" charset="0"/>
              </a:defRPr>
            </a:lvl7pPr>
            <a:lvl8pPr marL="3429000" indent="-228600" eaLnBrk="0" fontAlgn="base" hangingPunct="0">
              <a:spcBef>
                <a:spcPct val="0"/>
              </a:spcBef>
              <a:spcAft>
                <a:spcPct val="0"/>
              </a:spcAft>
              <a:defRPr sz="2400">
                <a:solidFill>
                  <a:srgbClr val="006666"/>
                </a:solidFill>
                <a:latin typeface=".VnTime" pitchFamily="34" charset="0"/>
              </a:defRPr>
            </a:lvl8pPr>
            <a:lvl9pPr marL="3886200" indent="-228600" eaLnBrk="0" fontAlgn="base" hangingPunct="0">
              <a:spcBef>
                <a:spcPct val="0"/>
              </a:spcBef>
              <a:spcAft>
                <a:spcPct val="0"/>
              </a:spcAft>
              <a:defRPr sz="2400">
                <a:solidFill>
                  <a:srgbClr val="006666"/>
                </a:solidFill>
                <a:latin typeface=".VnTime" pitchFamily="34" charset="0"/>
              </a:defRPr>
            </a:lvl9pPr>
          </a:lstStyle>
          <a:p>
            <a:pPr eaLnBrk="1" hangingPunct="1"/>
            <a:r>
              <a:rPr lang="en-US" b="1" i="1" dirty="0" smtClean="0">
                <a:solidFill>
                  <a:srgbClr val="0000FF"/>
                </a:solidFill>
                <a:latin typeface="Times New Roman" pitchFamily="18" charset="0"/>
                <a:cs typeface="Times New Roman" pitchFamily="18" charset="0"/>
              </a:rPr>
              <a:t>    </a:t>
            </a:r>
            <a:r>
              <a:rPr lang="vi-VN" b="1" i="1" dirty="0" smtClean="0">
                <a:solidFill>
                  <a:srgbClr val="0000FF"/>
                </a:solidFill>
                <a:latin typeface="Times New Roman" pitchFamily="18" charset="0"/>
                <a:cs typeface="Times New Roman" pitchFamily="18" charset="0"/>
              </a:rPr>
              <a:t>Mươi </a:t>
            </a:r>
            <a:r>
              <a:rPr lang="vi-VN" b="1" i="1" dirty="0">
                <a:solidFill>
                  <a:srgbClr val="0000FF"/>
                </a:solidFill>
                <a:latin typeface="Times New Roman" pitchFamily="18" charset="0"/>
                <a:cs typeface="Times New Roman" pitchFamily="18" charset="0"/>
              </a:rPr>
              <a:t>hôm sau, ông </a:t>
            </a:r>
            <a:r>
              <a:rPr lang="vi-VN" b="1" i="1" dirty="0" err="1">
                <a:solidFill>
                  <a:srgbClr val="0000FF"/>
                </a:solidFill>
                <a:latin typeface="Times New Roman" pitchFamily="18" charset="0"/>
                <a:cs typeface="Times New Roman" pitchFamily="18" charset="0"/>
              </a:rPr>
              <a:t>bố</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ngạc</a:t>
            </a:r>
            <a:r>
              <a:rPr lang="vi-VN" b="1" i="1" dirty="0">
                <a:solidFill>
                  <a:srgbClr val="0000FF"/>
                </a:solidFill>
                <a:latin typeface="Times New Roman" pitchFamily="18" charset="0"/>
                <a:cs typeface="Times New Roman" pitchFamily="18" charset="0"/>
              </a:rPr>
              <a:t> nhiên </a:t>
            </a:r>
            <a:r>
              <a:rPr lang="vi-VN" b="1" i="1" dirty="0" err="1">
                <a:solidFill>
                  <a:srgbClr val="0000FF"/>
                </a:solidFill>
                <a:latin typeface="Times New Roman" pitchFamily="18" charset="0"/>
                <a:cs typeface="Times New Roman" pitchFamily="18" charset="0"/>
              </a:rPr>
              <a:t>thấy</a:t>
            </a:r>
            <a:r>
              <a:rPr lang="vi-VN" b="1" i="1" dirty="0">
                <a:solidFill>
                  <a:srgbClr val="0000FF"/>
                </a:solidFill>
                <a:latin typeface="Times New Roman" pitchFamily="18" charset="0"/>
                <a:cs typeface="Times New Roman" pitchFamily="18" charset="0"/>
              </a:rPr>
              <a:t> con ôm </a:t>
            </a:r>
            <a:r>
              <a:rPr lang="vi-VN" b="1" i="1" dirty="0" err="1">
                <a:solidFill>
                  <a:srgbClr val="0000FF"/>
                </a:solidFill>
                <a:latin typeface="Times New Roman" pitchFamily="18" charset="0"/>
                <a:cs typeface="Times New Roman" pitchFamily="18" charset="0"/>
              </a:rPr>
              <a:t>một</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vật</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gì</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kỳ</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lạ</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đặt</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trước</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bàn</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mình</a:t>
            </a:r>
            <a:r>
              <a:rPr lang="vi-VN" b="1" i="1" dirty="0">
                <a:solidFill>
                  <a:srgbClr val="0000FF"/>
                </a:solidFill>
                <a:latin typeface="Times New Roman" pitchFamily="18" charset="0"/>
                <a:cs typeface="Times New Roman" pitchFamily="18" charset="0"/>
              </a:rPr>
              <a:t>.</a:t>
            </a:r>
            <a:br>
              <a:rPr lang="vi-VN" b="1" i="1" dirty="0">
                <a:solidFill>
                  <a:srgbClr val="0000FF"/>
                </a:solidFill>
                <a:latin typeface="Times New Roman" pitchFamily="18" charset="0"/>
                <a:cs typeface="Times New Roman" pitchFamily="18" charset="0"/>
              </a:rPr>
            </a:br>
            <a:r>
              <a:rPr lang="vi-VN" b="1" i="1" dirty="0">
                <a:solidFill>
                  <a:srgbClr val="0000FF"/>
                </a:solidFill>
                <a:latin typeface="Times New Roman" pitchFamily="18" charset="0"/>
                <a:cs typeface="Times New Roman" pitchFamily="18" charset="0"/>
              </a:rPr>
              <a:t>- Con hi </a:t>
            </a:r>
            <a:r>
              <a:rPr lang="vi-VN" b="1" i="1" dirty="0" err="1">
                <a:solidFill>
                  <a:srgbClr val="0000FF"/>
                </a:solidFill>
                <a:latin typeface="Times New Roman" pitchFamily="18" charset="0"/>
                <a:cs typeface="Times New Roman" pitchFamily="18" charset="0"/>
              </a:rPr>
              <a:t>vọng</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món</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quà</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nhỏ</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này</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có</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thể</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làm</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bố</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bớt</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nhức</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đầu</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vì</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những</a:t>
            </a:r>
            <a:r>
              <a:rPr lang="vi-VN" b="1" i="1" dirty="0">
                <a:solidFill>
                  <a:srgbClr val="0000FF"/>
                </a:solidFill>
                <a:latin typeface="Times New Roman" pitchFamily="18" charset="0"/>
                <a:cs typeface="Times New Roman" pitchFamily="18" charset="0"/>
              </a:rPr>
              <a:t> con </a:t>
            </a:r>
            <a:r>
              <a:rPr lang="vi-VN" b="1" i="1" dirty="0" err="1">
                <a:solidFill>
                  <a:srgbClr val="0000FF"/>
                </a:solidFill>
                <a:latin typeface="Times New Roman" pitchFamily="18" charset="0"/>
                <a:cs typeface="Times New Roman" pitchFamily="18" charset="0"/>
              </a:rPr>
              <a:t>tính</a:t>
            </a:r>
            <a:r>
              <a:rPr lang="vi-VN" b="1" i="1" dirty="0">
                <a:solidFill>
                  <a:srgbClr val="0000FF"/>
                </a:solidFill>
                <a:latin typeface="Times New Roman" pitchFamily="18" charset="0"/>
                <a:cs typeface="Times New Roman" pitchFamily="18" charset="0"/>
              </a:rPr>
              <a:t> - </a:t>
            </a:r>
            <a:r>
              <a:rPr lang="vi-VN" b="1" i="1" dirty="0" err="1">
                <a:solidFill>
                  <a:srgbClr val="0000FF"/>
                </a:solidFill>
                <a:latin typeface="Times New Roman" pitchFamily="18" charset="0"/>
                <a:cs typeface="Times New Roman" pitchFamily="18" charset="0"/>
              </a:rPr>
              <a:t>Pa-xcan</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nói</a:t>
            </a:r>
            <a:r>
              <a:rPr lang="vi-VN" b="1" i="1" dirty="0">
                <a:solidFill>
                  <a:srgbClr val="0000FF"/>
                </a:solidFill>
                <a:latin typeface="Times New Roman" pitchFamily="18" charset="0"/>
                <a:cs typeface="Times New Roman" pitchFamily="18" charset="0"/>
              </a:rPr>
              <a:t>.</a:t>
            </a:r>
          </a:p>
          <a:p>
            <a:pPr eaLnBrk="1" hangingPunct="1"/>
            <a:r>
              <a:rPr lang="en-US" b="1" i="1" dirty="0" smtClean="0">
                <a:solidFill>
                  <a:srgbClr val="0000FF"/>
                </a:solidFill>
                <a:latin typeface="Times New Roman" pitchFamily="18" charset="0"/>
                <a:cs typeface="Times New Roman" pitchFamily="18" charset="0"/>
              </a:rPr>
              <a:t>     </a:t>
            </a:r>
            <a:r>
              <a:rPr lang="vi-VN" b="1" i="1" dirty="0" err="1" smtClean="0">
                <a:solidFill>
                  <a:srgbClr val="0000FF"/>
                </a:solidFill>
                <a:latin typeface="Times New Roman" pitchFamily="18" charset="0"/>
                <a:cs typeface="Times New Roman" pitchFamily="18" charset="0"/>
              </a:rPr>
              <a:t>Thì</a:t>
            </a:r>
            <a:r>
              <a:rPr lang="vi-VN" b="1" i="1" dirty="0" smtClean="0">
                <a:solidFill>
                  <a:srgbClr val="0000FF"/>
                </a:solidFill>
                <a:latin typeface="Times New Roman" pitchFamily="18" charset="0"/>
                <a:cs typeface="Times New Roman" pitchFamily="18" charset="0"/>
              </a:rPr>
              <a:t> </a:t>
            </a:r>
            <a:r>
              <a:rPr lang="vi-VN" b="1" i="1" dirty="0">
                <a:solidFill>
                  <a:srgbClr val="0000FF"/>
                </a:solidFill>
                <a:latin typeface="Times New Roman" pitchFamily="18" charset="0"/>
                <a:cs typeface="Times New Roman" pitchFamily="18" charset="0"/>
              </a:rPr>
              <a:t>ra </a:t>
            </a:r>
            <a:r>
              <a:rPr lang="vi-VN" b="1" i="1" dirty="0" err="1">
                <a:solidFill>
                  <a:srgbClr val="0000FF"/>
                </a:solidFill>
                <a:latin typeface="Times New Roman" pitchFamily="18" charset="0"/>
                <a:cs typeface="Times New Roman" pitchFamily="18" charset="0"/>
              </a:rPr>
              <a:t>đó</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là</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một</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thứ</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máy</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tính</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cộng</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trừ</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mà</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Pa-xcan</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đã</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đặt</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hết</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tình</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cảm</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của</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người</a:t>
            </a:r>
            <a:r>
              <a:rPr lang="vi-VN" b="1" i="1" dirty="0">
                <a:solidFill>
                  <a:srgbClr val="0000FF"/>
                </a:solidFill>
                <a:latin typeface="Times New Roman" pitchFamily="18" charset="0"/>
                <a:cs typeface="Times New Roman" pitchFamily="18" charset="0"/>
              </a:rPr>
              <a:t> con </a:t>
            </a:r>
            <a:r>
              <a:rPr lang="vi-VN" b="1" i="1" dirty="0" err="1">
                <a:solidFill>
                  <a:srgbClr val="0000FF"/>
                </a:solidFill>
                <a:latin typeface="Times New Roman" pitchFamily="18" charset="0"/>
                <a:cs typeface="Times New Roman" pitchFamily="18" charset="0"/>
              </a:rPr>
              <a:t>vào</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việc</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chế</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tạo</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Đó</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chính</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là</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cái</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máy</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tính</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đầu</a:t>
            </a:r>
            <a:r>
              <a:rPr lang="vi-VN" b="1" i="1" dirty="0">
                <a:solidFill>
                  <a:srgbClr val="0000FF"/>
                </a:solidFill>
                <a:latin typeface="Times New Roman" pitchFamily="18" charset="0"/>
                <a:cs typeface="Times New Roman" pitchFamily="18" charset="0"/>
              </a:rPr>
              <a:t> tiên trên </a:t>
            </a:r>
            <a:r>
              <a:rPr lang="vi-VN" b="1" i="1" dirty="0" err="1">
                <a:solidFill>
                  <a:srgbClr val="0000FF"/>
                </a:solidFill>
                <a:latin typeface="Times New Roman" pitchFamily="18" charset="0"/>
                <a:cs typeface="Times New Roman" pitchFamily="18" charset="0"/>
              </a:rPr>
              <a:t>thế</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giới</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tổ</a:t>
            </a:r>
            <a:r>
              <a:rPr lang="vi-VN" b="1" i="1" dirty="0">
                <a:solidFill>
                  <a:srgbClr val="0000FF"/>
                </a:solidFill>
                <a:latin typeface="Times New Roman" pitchFamily="18" charset="0"/>
                <a:cs typeface="Times New Roman" pitchFamily="18" charset="0"/>
              </a:rPr>
              <a:t> tiên </a:t>
            </a:r>
            <a:r>
              <a:rPr lang="vi-VN" b="1" i="1" dirty="0" err="1">
                <a:solidFill>
                  <a:srgbClr val="0000FF"/>
                </a:solidFill>
                <a:latin typeface="Times New Roman" pitchFamily="18" charset="0"/>
                <a:cs typeface="Times New Roman" pitchFamily="18" charset="0"/>
              </a:rPr>
              <a:t>của</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những</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chiếc</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máy</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tính</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điện</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tử</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hiện</a:t>
            </a:r>
            <a:r>
              <a:rPr lang="vi-VN" b="1" i="1" dirty="0">
                <a:solidFill>
                  <a:srgbClr val="0000FF"/>
                </a:solidFill>
                <a:latin typeface="Times New Roman" pitchFamily="18" charset="0"/>
                <a:cs typeface="Times New Roman" pitchFamily="18" charset="0"/>
              </a:rPr>
              <a:t> </a:t>
            </a:r>
            <a:r>
              <a:rPr lang="vi-VN" b="1" i="1" dirty="0" err="1">
                <a:solidFill>
                  <a:srgbClr val="0000FF"/>
                </a:solidFill>
                <a:latin typeface="Times New Roman" pitchFamily="18" charset="0"/>
                <a:cs typeface="Times New Roman" pitchFamily="18" charset="0"/>
              </a:rPr>
              <a:t>đại</a:t>
            </a:r>
            <a:r>
              <a:rPr lang="vi-VN" b="1" i="1" dirty="0" smtClean="0">
                <a:solidFill>
                  <a:srgbClr val="0000FF"/>
                </a:solidFill>
                <a:latin typeface="Times New Roman" pitchFamily="18" charset="0"/>
                <a:cs typeface="Times New Roman" pitchFamily="18" charset="0"/>
              </a:rPr>
              <a:t>.</a:t>
            </a:r>
            <a:endParaRPr lang="en-US" b="1" i="1" dirty="0" smtClean="0">
              <a:solidFill>
                <a:srgbClr val="0000FF"/>
              </a:solidFill>
              <a:latin typeface="Times New Roman" pitchFamily="18" charset="0"/>
              <a:cs typeface="Times New Roman" pitchFamily="18" charset="0"/>
            </a:endParaRPr>
          </a:p>
          <a:p>
            <a:pPr eaLnBrk="1" hangingPunct="1"/>
            <a:r>
              <a:rPr lang="en-US" b="1" i="1" dirty="0" err="1" smtClean="0">
                <a:solidFill>
                  <a:schemeClr val="tx1"/>
                </a:solidFill>
                <a:latin typeface="Times New Roman" pitchFamily="18" charset="0"/>
                <a:cs typeface="Times New Roman" pitchFamily="18" charset="0"/>
              </a:rPr>
              <a:t>Dấu</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gạch</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ngang</a:t>
            </a:r>
            <a:r>
              <a:rPr lang="en-US" b="1" i="1" dirty="0" smtClean="0">
                <a:solidFill>
                  <a:schemeClr val="tx1"/>
                </a:solidFill>
                <a:latin typeface="Times New Roman" pitchFamily="18" charset="0"/>
                <a:cs typeface="Times New Roman" pitchFamily="18" charset="0"/>
              </a:rPr>
              <a:t> ở </a:t>
            </a:r>
            <a:r>
              <a:rPr lang="en-US" b="1" i="1" dirty="0" err="1" smtClean="0">
                <a:solidFill>
                  <a:schemeClr val="tx1"/>
                </a:solidFill>
                <a:latin typeface="Times New Roman" pitchFamily="18" charset="0"/>
                <a:cs typeface="Times New Roman" pitchFamily="18" charset="0"/>
              </a:rPr>
              <a:t>đoạn</a:t>
            </a:r>
            <a:r>
              <a:rPr lang="en-US" b="1" i="1" dirty="0" smtClean="0">
                <a:solidFill>
                  <a:schemeClr val="tx1"/>
                </a:solidFill>
                <a:latin typeface="Times New Roman" pitchFamily="18" charset="0"/>
                <a:cs typeface="Times New Roman" pitchFamily="18" charset="0"/>
              </a:rPr>
              <a:t> 3 </a:t>
            </a:r>
            <a:r>
              <a:rPr lang="en-US" b="1" i="1" dirty="0" err="1" smtClean="0">
                <a:solidFill>
                  <a:schemeClr val="tx1"/>
                </a:solidFill>
                <a:latin typeface="Times New Roman" pitchFamily="18" charset="0"/>
                <a:cs typeface="Times New Roman" pitchFamily="18" charset="0"/>
              </a:rPr>
              <a:t>dùng</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để</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đánh</a:t>
            </a:r>
            <a:r>
              <a:rPr lang="en-US" b="1" i="1" dirty="0" smtClean="0">
                <a:solidFill>
                  <a:schemeClr val="tx1"/>
                </a:solidFill>
                <a:latin typeface="Times New Roman" pitchFamily="18" charset="0"/>
                <a:cs typeface="Times New Roman" pitchFamily="18" charset="0"/>
              </a:rPr>
              <a:t> </a:t>
            </a:r>
            <a:r>
              <a:rPr lang="en-US" b="1" i="1" dirty="0" err="1" smtClean="0">
                <a:solidFill>
                  <a:schemeClr val="tx1"/>
                </a:solidFill>
                <a:latin typeface="Times New Roman" pitchFamily="18" charset="0"/>
                <a:cs typeface="Times New Roman" pitchFamily="18" charset="0"/>
              </a:rPr>
              <a:t>dấu</a:t>
            </a:r>
            <a:r>
              <a:rPr lang="en-US" b="1" i="1" dirty="0" smtClean="0">
                <a:solidFill>
                  <a:schemeClr val="tx1"/>
                </a:solidFill>
                <a:latin typeface="Times New Roman" pitchFamily="18" charset="0"/>
                <a:cs typeface="Times New Roman" pitchFamily="18" charset="0"/>
              </a:rPr>
              <a:t>:</a:t>
            </a:r>
            <a:endParaRPr lang="en-US" b="1" i="1" dirty="0">
              <a:solidFill>
                <a:schemeClr val="tx1"/>
              </a:solidFill>
              <a:latin typeface="Times New Roman" pitchFamily="18" charset="0"/>
              <a:cs typeface="Times New Roman" pitchFamily="18" charset="0"/>
            </a:endParaRPr>
          </a:p>
          <a:p>
            <a:pPr eaLnBrk="1" hangingPunct="1"/>
            <a:r>
              <a:rPr lang="en-US" b="1" i="1" dirty="0" smtClean="0">
                <a:solidFill>
                  <a:srgbClr val="FF0000"/>
                </a:solidFill>
                <a:latin typeface="Times New Roman" pitchFamily="18" charset="0"/>
                <a:cs typeface="Times New Roman" pitchFamily="18" charset="0"/>
              </a:rPr>
              <a:t>A- </a:t>
            </a:r>
            <a:r>
              <a:rPr lang="en-US" b="1" i="1" dirty="0" err="1" smtClean="0">
                <a:solidFill>
                  <a:srgbClr val="FF0000"/>
                </a:solidFill>
                <a:latin typeface="Times New Roman" pitchFamily="18" charset="0"/>
                <a:cs typeface="Times New Roman" pitchFamily="18" charset="0"/>
              </a:rPr>
              <a:t>Chỗ</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bắt</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đầu</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lời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nói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của</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nhân</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vật</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trong</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đối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thoại</a:t>
            </a:r>
            <a:endParaRPr lang="en-US" b="1" i="1" dirty="0" smtClean="0">
              <a:solidFill>
                <a:srgbClr val="FF0000"/>
              </a:solidFill>
              <a:latin typeface="Times New Roman" pitchFamily="18" charset="0"/>
              <a:cs typeface="Times New Roman" pitchFamily="18" charset="0"/>
            </a:endParaRPr>
          </a:p>
          <a:p>
            <a:pPr eaLnBrk="1" hangingPunct="1"/>
            <a:r>
              <a:rPr lang="en-US" b="1" i="1" dirty="0" smtClean="0">
                <a:solidFill>
                  <a:srgbClr val="FF0000"/>
                </a:solidFill>
                <a:latin typeface="Times New Roman" pitchFamily="18" charset="0"/>
                <a:cs typeface="Times New Roman" pitchFamily="18" charset="0"/>
              </a:rPr>
              <a:t>B- </a:t>
            </a:r>
            <a:r>
              <a:rPr lang="en-US" b="1" i="1" dirty="0" err="1" smtClean="0">
                <a:solidFill>
                  <a:srgbClr val="FF0000"/>
                </a:solidFill>
                <a:latin typeface="Times New Roman" pitchFamily="18" charset="0"/>
                <a:cs typeface="Times New Roman" pitchFamily="18" charset="0"/>
              </a:rPr>
              <a:t>Phần</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chú</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thích</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trong</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câu</a:t>
            </a:r>
            <a:endParaRPr lang="en-US" b="1" i="1" dirty="0" smtClean="0">
              <a:solidFill>
                <a:srgbClr val="FF0000"/>
              </a:solidFill>
              <a:latin typeface="Times New Roman" pitchFamily="18" charset="0"/>
              <a:cs typeface="Times New Roman" pitchFamily="18" charset="0"/>
            </a:endParaRPr>
          </a:p>
          <a:p>
            <a:pPr eaLnBrk="1" hangingPunct="1"/>
            <a:r>
              <a:rPr lang="en-US" b="1" i="1" dirty="0" smtClean="0">
                <a:solidFill>
                  <a:srgbClr val="FF0000"/>
                </a:solidFill>
                <a:latin typeface="Times New Roman" pitchFamily="18" charset="0"/>
                <a:cs typeface="Times New Roman" pitchFamily="18" charset="0"/>
              </a:rPr>
              <a:t>C- </a:t>
            </a:r>
            <a:r>
              <a:rPr lang="en-US" b="1" i="1" dirty="0" err="1" smtClean="0">
                <a:solidFill>
                  <a:srgbClr val="FF0000"/>
                </a:solidFill>
                <a:latin typeface="Times New Roman" pitchFamily="18" charset="0"/>
                <a:cs typeface="Times New Roman" pitchFamily="18" charset="0"/>
              </a:rPr>
              <a:t>Cả</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hai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đáp</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án</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trên</a:t>
            </a:r>
            <a:endParaRPr lang="en-US" b="1" i="1" dirty="0">
              <a:solidFill>
                <a:srgbClr val="FF0000"/>
              </a:solidFill>
              <a:latin typeface="Times New Roman" pitchFamily="18" charset="0"/>
              <a:cs typeface="Times New Roman" pitchFamily="18" charset="0"/>
            </a:endParaRPr>
          </a:p>
        </p:txBody>
      </p:sp>
      <p:sp>
        <p:nvSpPr>
          <p:cNvPr id="7251" name="Text Box 9"/>
          <p:cNvSpPr txBox="1">
            <a:spLocks noChangeArrowheads="1"/>
          </p:cNvSpPr>
          <p:nvPr/>
        </p:nvSpPr>
        <p:spPr bwMode="auto">
          <a:xfrm>
            <a:off x="3810000" y="-46447"/>
            <a:ext cx="1557338" cy="5798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rgbClr val="006666"/>
                </a:solidFill>
                <a:latin typeface=".VnTime" pitchFamily="34" charset="0"/>
              </a:defRPr>
            </a:lvl1pPr>
            <a:lvl2pPr marL="742950" indent="-285750" eaLnBrk="0" hangingPunct="0">
              <a:defRPr sz="2400">
                <a:solidFill>
                  <a:srgbClr val="006666"/>
                </a:solidFill>
                <a:latin typeface=".VnTime" pitchFamily="34" charset="0"/>
              </a:defRPr>
            </a:lvl2pPr>
            <a:lvl3pPr marL="1143000" indent="-228600" eaLnBrk="0" hangingPunct="0">
              <a:defRPr sz="2400">
                <a:solidFill>
                  <a:srgbClr val="006666"/>
                </a:solidFill>
                <a:latin typeface=".VnTime" pitchFamily="34" charset="0"/>
              </a:defRPr>
            </a:lvl3pPr>
            <a:lvl4pPr marL="1600200" indent="-228600" eaLnBrk="0" hangingPunct="0">
              <a:defRPr sz="2400">
                <a:solidFill>
                  <a:srgbClr val="006666"/>
                </a:solidFill>
                <a:latin typeface=".VnTime" pitchFamily="34" charset="0"/>
              </a:defRPr>
            </a:lvl4pPr>
            <a:lvl5pPr marL="2057400" indent="-228600" eaLnBrk="0" hangingPunct="0">
              <a:defRPr sz="2400">
                <a:solidFill>
                  <a:srgbClr val="006666"/>
                </a:solidFill>
                <a:latin typeface=".VnTime" pitchFamily="34" charset="0"/>
              </a:defRPr>
            </a:lvl5pPr>
            <a:lvl6pPr marL="2514600" indent="-228600" eaLnBrk="0" fontAlgn="base" hangingPunct="0">
              <a:spcBef>
                <a:spcPct val="0"/>
              </a:spcBef>
              <a:spcAft>
                <a:spcPct val="0"/>
              </a:spcAft>
              <a:defRPr sz="2400">
                <a:solidFill>
                  <a:srgbClr val="006666"/>
                </a:solidFill>
                <a:latin typeface=".VnTime" pitchFamily="34" charset="0"/>
              </a:defRPr>
            </a:lvl6pPr>
            <a:lvl7pPr marL="2971800" indent="-228600" eaLnBrk="0" fontAlgn="base" hangingPunct="0">
              <a:spcBef>
                <a:spcPct val="0"/>
              </a:spcBef>
              <a:spcAft>
                <a:spcPct val="0"/>
              </a:spcAft>
              <a:defRPr sz="2400">
                <a:solidFill>
                  <a:srgbClr val="006666"/>
                </a:solidFill>
                <a:latin typeface=".VnTime" pitchFamily="34" charset="0"/>
              </a:defRPr>
            </a:lvl7pPr>
            <a:lvl8pPr marL="3429000" indent="-228600" eaLnBrk="0" fontAlgn="base" hangingPunct="0">
              <a:spcBef>
                <a:spcPct val="0"/>
              </a:spcBef>
              <a:spcAft>
                <a:spcPct val="0"/>
              </a:spcAft>
              <a:defRPr sz="2400">
                <a:solidFill>
                  <a:srgbClr val="006666"/>
                </a:solidFill>
                <a:latin typeface=".VnTime" pitchFamily="34" charset="0"/>
              </a:defRPr>
            </a:lvl8pPr>
            <a:lvl9pPr marL="3886200" indent="-228600" eaLnBrk="0" fontAlgn="base" hangingPunct="0">
              <a:spcBef>
                <a:spcPct val="0"/>
              </a:spcBef>
              <a:spcAft>
                <a:spcPct val="0"/>
              </a:spcAft>
              <a:defRPr sz="2400">
                <a:solidFill>
                  <a:srgbClr val="006666"/>
                </a:solidFill>
                <a:latin typeface=".VnTime" pitchFamily="34" charset="0"/>
              </a:defRPr>
            </a:lvl9pPr>
          </a:lstStyle>
          <a:p>
            <a:pPr eaLnBrk="1" hangingPunct="1">
              <a:spcBef>
                <a:spcPct val="50000"/>
              </a:spcBef>
            </a:pPr>
            <a:r>
              <a:rPr lang="en-US" sz="3200" b="1">
                <a:solidFill>
                  <a:srgbClr val="FFFF9F"/>
                </a:solidFill>
                <a:latin typeface="Arial" charset="0"/>
              </a:rPr>
              <a:t> Câu 3</a:t>
            </a:r>
          </a:p>
        </p:txBody>
      </p:sp>
      <p:pic>
        <p:nvPicPr>
          <p:cNvPr id="62474" name="Picture 10" descr="6282A33D3F464C77A9A4C1352497B7A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850" y="5126038"/>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5" name="Group 11"/>
          <p:cNvGrpSpPr>
            <a:grpSpLocks/>
          </p:cNvGrpSpPr>
          <p:nvPr/>
        </p:nvGrpSpPr>
        <p:grpSpPr bwMode="auto">
          <a:xfrm>
            <a:off x="1949450" y="5105400"/>
            <a:ext cx="6934200" cy="762000"/>
            <a:chOff x="960" y="3216"/>
            <a:chExt cx="4800" cy="672"/>
          </a:xfrm>
        </p:grpSpPr>
        <p:sp>
          <p:nvSpPr>
            <p:cNvPr id="7247" name="AutoShape 12"/>
            <p:cNvSpPr>
              <a:spLocks noChangeArrowheads="1"/>
            </p:cNvSpPr>
            <p:nvPr/>
          </p:nvSpPr>
          <p:spPr bwMode="gray">
            <a:xfrm>
              <a:off x="960" y="3216"/>
              <a:ext cx="4800" cy="67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vi-VN">
                <a:solidFill>
                  <a:srgbClr val="000000"/>
                </a:solidFill>
              </a:endParaRPr>
            </a:p>
          </p:txBody>
        </p:sp>
        <p:sp>
          <p:nvSpPr>
            <p:cNvPr id="62477" name="AutoShape 13"/>
            <p:cNvSpPr>
              <a:spLocks noChangeArrowheads="1"/>
            </p:cNvSpPr>
            <p:nvPr/>
          </p:nvSpPr>
          <p:spPr bwMode="gray">
            <a:xfrm>
              <a:off x="1104" y="3313"/>
              <a:ext cx="975" cy="549"/>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400">
                <a:solidFill>
                  <a:srgbClr val="006666"/>
                </a:solidFill>
                <a:latin typeface=".VnTime" pitchFamily="34" charset="0"/>
              </a:endParaRPr>
            </a:p>
          </p:txBody>
        </p:sp>
        <p:sp>
          <p:nvSpPr>
            <p:cNvPr id="62478" name="Text Box 14"/>
            <p:cNvSpPr txBox="1">
              <a:spLocks noChangeArrowheads="1"/>
            </p:cNvSpPr>
            <p:nvPr/>
          </p:nvSpPr>
          <p:spPr bwMode="gray">
            <a:xfrm>
              <a:off x="1034" y="3408"/>
              <a:ext cx="1045" cy="46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smtClean="0">
                  <a:solidFill>
                    <a:srgbClr val="FF0000"/>
                  </a:solidFill>
                  <a:effectLst>
                    <a:outerShdw blurRad="38100" dist="38100" dir="2700000" algn="tl">
                      <a:srgbClr val="000000"/>
                    </a:outerShdw>
                  </a:effectLst>
                  <a:latin typeface="Times New Roman" pitchFamily="18" charset="0"/>
                  <a:cs typeface="Times New Roman" pitchFamily="18" charset="0"/>
                </a:rPr>
                <a:t>ĐÁP ÁN</a:t>
              </a:r>
              <a:endParaRPr lang="en-US" sz="2800" b="1">
                <a:solidFill>
                  <a:srgbClr val="FF0000"/>
                </a:solidFill>
                <a:effectLst>
                  <a:outerShdw blurRad="38100" dist="38100" dir="2700000" algn="tl">
                    <a:srgbClr val="000000"/>
                  </a:outerShdw>
                </a:effectLst>
                <a:latin typeface="Times New Roman" pitchFamily="18" charset="0"/>
                <a:cs typeface="Times New Roman" pitchFamily="18" charset="0"/>
              </a:endParaRPr>
            </a:p>
          </p:txBody>
        </p:sp>
      </p:grpSp>
      <p:sp>
        <p:nvSpPr>
          <p:cNvPr id="62508" name="Oval 44"/>
          <p:cNvSpPr>
            <a:spLocks noChangeArrowheads="1"/>
          </p:cNvSpPr>
          <p:nvPr/>
        </p:nvSpPr>
        <p:spPr bwMode="auto">
          <a:xfrm>
            <a:off x="7546975" y="6324600"/>
            <a:ext cx="838200" cy="342900"/>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b="1" smtClean="0">
                <a:solidFill>
                  <a:srgbClr val="FF0000"/>
                </a:solidFill>
                <a:effectLst>
                  <a:outerShdw blurRad="38100" dist="38100" dir="2700000" algn="tl">
                    <a:srgbClr val="000000"/>
                  </a:outerShdw>
                </a:effectLst>
                <a:latin typeface="Times New Roman" pitchFamily="18" charset="0"/>
                <a:cs typeface="Times New Roman" pitchFamily="18" charset="0"/>
              </a:rPr>
              <a:t>Đáp án</a:t>
            </a:r>
            <a:endParaRPr lang="en-US" sz="1400" b="1">
              <a:solidFill>
                <a:srgbClr val="FF0000"/>
              </a:solidFill>
              <a:latin typeface="Times New Roman" pitchFamily="18" charset="0"/>
              <a:cs typeface="Times New Roman" pitchFamily="18" charset="0"/>
            </a:endParaRPr>
          </a:p>
        </p:txBody>
      </p:sp>
      <p:sp>
        <p:nvSpPr>
          <p:cNvPr id="62509" name="AutoShape 45"/>
          <p:cNvSpPr>
            <a:spLocks noChangeArrowheads="1"/>
          </p:cNvSpPr>
          <p:nvPr/>
        </p:nvSpPr>
        <p:spPr bwMode="auto">
          <a:xfrm>
            <a:off x="3752850" y="5937250"/>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FF0000"/>
                </a:solidFill>
              </a:rPr>
              <a:t>0</a:t>
            </a:r>
          </a:p>
        </p:txBody>
      </p:sp>
      <p:sp>
        <p:nvSpPr>
          <p:cNvPr id="62510" name="AutoShape 46"/>
          <p:cNvSpPr>
            <a:spLocks noChangeArrowheads="1"/>
          </p:cNvSpPr>
          <p:nvPr/>
        </p:nvSpPr>
        <p:spPr bwMode="auto">
          <a:xfrm>
            <a:off x="3756025" y="59436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800000"/>
                </a:solidFill>
              </a:rPr>
              <a:t>1</a:t>
            </a:r>
          </a:p>
        </p:txBody>
      </p:sp>
      <p:sp>
        <p:nvSpPr>
          <p:cNvPr id="62511" name="AutoShape 47"/>
          <p:cNvSpPr>
            <a:spLocks noChangeArrowheads="1"/>
          </p:cNvSpPr>
          <p:nvPr/>
        </p:nvSpPr>
        <p:spPr bwMode="auto">
          <a:xfrm>
            <a:off x="3760788" y="59277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2</a:t>
            </a:r>
          </a:p>
        </p:txBody>
      </p:sp>
      <p:sp>
        <p:nvSpPr>
          <p:cNvPr id="62512" name="AutoShape 48"/>
          <p:cNvSpPr>
            <a:spLocks noChangeArrowheads="1"/>
          </p:cNvSpPr>
          <p:nvPr/>
        </p:nvSpPr>
        <p:spPr bwMode="auto">
          <a:xfrm>
            <a:off x="3752850" y="59229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3</a:t>
            </a:r>
          </a:p>
        </p:txBody>
      </p:sp>
      <p:sp>
        <p:nvSpPr>
          <p:cNvPr id="62513" name="AutoShape 49"/>
          <p:cNvSpPr>
            <a:spLocks noChangeArrowheads="1"/>
          </p:cNvSpPr>
          <p:nvPr/>
        </p:nvSpPr>
        <p:spPr bwMode="auto">
          <a:xfrm>
            <a:off x="3752850" y="59277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4</a:t>
            </a:r>
          </a:p>
        </p:txBody>
      </p:sp>
      <p:sp>
        <p:nvSpPr>
          <p:cNvPr id="62514" name="AutoShape 50"/>
          <p:cNvSpPr>
            <a:spLocks noChangeArrowheads="1"/>
          </p:cNvSpPr>
          <p:nvPr/>
        </p:nvSpPr>
        <p:spPr bwMode="auto">
          <a:xfrm>
            <a:off x="3743325" y="59182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5</a:t>
            </a:r>
          </a:p>
        </p:txBody>
      </p:sp>
      <p:sp>
        <p:nvSpPr>
          <p:cNvPr id="62515" name="AutoShape 51"/>
          <p:cNvSpPr>
            <a:spLocks noChangeArrowheads="1"/>
          </p:cNvSpPr>
          <p:nvPr/>
        </p:nvSpPr>
        <p:spPr bwMode="auto">
          <a:xfrm>
            <a:off x="3762375" y="5932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6</a:t>
            </a:r>
          </a:p>
        </p:txBody>
      </p:sp>
      <p:sp>
        <p:nvSpPr>
          <p:cNvPr id="62516" name="AutoShape 52"/>
          <p:cNvSpPr>
            <a:spLocks noChangeArrowheads="1"/>
          </p:cNvSpPr>
          <p:nvPr/>
        </p:nvSpPr>
        <p:spPr bwMode="auto">
          <a:xfrm>
            <a:off x="3735388" y="59245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7</a:t>
            </a:r>
          </a:p>
        </p:txBody>
      </p:sp>
      <p:sp>
        <p:nvSpPr>
          <p:cNvPr id="62517" name="AutoShape 53"/>
          <p:cNvSpPr>
            <a:spLocks noChangeArrowheads="1"/>
          </p:cNvSpPr>
          <p:nvPr/>
        </p:nvSpPr>
        <p:spPr bwMode="auto">
          <a:xfrm>
            <a:off x="3743325" y="59229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8</a:t>
            </a:r>
          </a:p>
        </p:txBody>
      </p:sp>
      <p:sp>
        <p:nvSpPr>
          <p:cNvPr id="62518" name="AutoShape 54"/>
          <p:cNvSpPr>
            <a:spLocks noChangeArrowheads="1"/>
          </p:cNvSpPr>
          <p:nvPr/>
        </p:nvSpPr>
        <p:spPr bwMode="auto">
          <a:xfrm>
            <a:off x="3763963" y="59356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9</a:t>
            </a:r>
          </a:p>
        </p:txBody>
      </p:sp>
      <p:sp>
        <p:nvSpPr>
          <p:cNvPr id="62519" name="AutoShape 55"/>
          <p:cNvSpPr>
            <a:spLocks noChangeArrowheads="1"/>
          </p:cNvSpPr>
          <p:nvPr/>
        </p:nvSpPr>
        <p:spPr bwMode="auto">
          <a:xfrm>
            <a:off x="3751263" y="59420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10</a:t>
            </a:r>
          </a:p>
        </p:txBody>
      </p:sp>
      <p:sp>
        <p:nvSpPr>
          <p:cNvPr id="62520" name="AutoShape 56"/>
          <p:cNvSpPr>
            <a:spLocks noChangeArrowheads="1"/>
          </p:cNvSpPr>
          <p:nvPr/>
        </p:nvSpPr>
        <p:spPr bwMode="auto">
          <a:xfrm>
            <a:off x="3724275" y="59356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11</a:t>
            </a:r>
          </a:p>
        </p:txBody>
      </p:sp>
      <p:sp>
        <p:nvSpPr>
          <p:cNvPr id="62522" name="AutoShape 58"/>
          <p:cNvSpPr>
            <a:spLocks noChangeArrowheads="1"/>
          </p:cNvSpPr>
          <p:nvPr/>
        </p:nvSpPr>
        <p:spPr bwMode="auto">
          <a:xfrm>
            <a:off x="3736975" y="59356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13</a:t>
            </a:r>
          </a:p>
        </p:txBody>
      </p:sp>
      <p:sp>
        <p:nvSpPr>
          <p:cNvPr id="62523" name="AutoShape 59"/>
          <p:cNvSpPr>
            <a:spLocks noChangeArrowheads="1"/>
          </p:cNvSpPr>
          <p:nvPr/>
        </p:nvSpPr>
        <p:spPr bwMode="auto">
          <a:xfrm>
            <a:off x="3729038" y="59293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14</a:t>
            </a:r>
          </a:p>
        </p:txBody>
      </p:sp>
      <p:sp>
        <p:nvSpPr>
          <p:cNvPr id="62524" name="AutoShape 60"/>
          <p:cNvSpPr>
            <a:spLocks noChangeArrowheads="1"/>
          </p:cNvSpPr>
          <p:nvPr/>
        </p:nvSpPr>
        <p:spPr bwMode="auto">
          <a:xfrm>
            <a:off x="3721100" y="59229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33CC"/>
                </a:solidFill>
              </a:rPr>
              <a:t>15</a:t>
            </a:r>
          </a:p>
        </p:txBody>
      </p:sp>
      <p:grpSp>
        <p:nvGrpSpPr>
          <p:cNvPr id="62540" name="Group 76"/>
          <p:cNvGrpSpPr>
            <a:grpSpLocks/>
          </p:cNvGrpSpPr>
          <p:nvPr/>
        </p:nvGrpSpPr>
        <p:grpSpPr bwMode="auto">
          <a:xfrm>
            <a:off x="2209800" y="2362200"/>
            <a:ext cx="4876800" cy="1981200"/>
            <a:chOff x="912" y="2592"/>
            <a:chExt cx="3072" cy="960"/>
          </a:xfrm>
        </p:grpSpPr>
        <p:sp>
          <p:nvSpPr>
            <p:cNvPr id="7217" name="Oval 77"/>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6666"/>
                </a:solidFill>
                <a:latin typeface=".VnTime" pitchFamily="34" charset="0"/>
              </a:endParaRPr>
            </a:p>
          </p:txBody>
        </p:sp>
        <p:sp>
          <p:nvSpPr>
            <p:cNvPr id="7218" name="WordArt 78"/>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b="1" i="1" kern="10">
                  <a:ln w="12700">
                    <a:solidFill>
                      <a:srgbClr val="FFFF00"/>
                    </a:solidFill>
                    <a:round/>
                    <a:headEnd/>
                    <a:tailEnd/>
                  </a:ln>
                  <a:solidFill>
                    <a:srgbClr val="FF0000"/>
                  </a:solidFill>
                  <a:latin typeface=".VnTime"/>
                </a:rPr>
                <a:t>HÕt giê</a:t>
              </a:r>
            </a:p>
          </p:txBody>
        </p:sp>
      </p:grpSp>
      <p:sp>
        <p:nvSpPr>
          <p:cNvPr id="62543" name="Rectangle 79"/>
          <p:cNvSpPr>
            <a:spLocks noChangeArrowheads="1"/>
          </p:cNvSpPr>
          <p:nvPr/>
        </p:nvSpPr>
        <p:spPr bwMode="auto">
          <a:xfrm>
            <a:off x="3352800" y="5105400"/>
            <a:ext cx="5454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400" b="1">
                <a:solidFill>
                  <a:srgbClr val="FF1D1D"/>
                </a:solidFill>
                <a:latin typeface=".VnTime" pitchFamily="34" charset="0"/>
              </a:rPr>
              <a:t> </a:t>
            </a:r>
            <a:r>
              <a:rPr lang="en-US" sz="3600" b="1" i="1">
                <a:solidFill>
                  <a:srgbClr val="FF0000"/>
                </a:solidFill>
                <a:latin typeface=".VnTime" pitchFamily="34" charset="0"/>
              </a:rPr>
              <a:t>C</a:t>
            </a:r>
          </a:p>
        </p:txBody>
      </p:sp>
      <p:sp>
        <p:nvSpPr>
          <p:cNvPr id="62544" name="AutoShape 80"/>
          <p:cNvSpPr>
            <a:spLocks noChangeArrowheads="1"/>
          </p:cNvSpPr>
          <p:nvPr/>
        </p:nvSpPr>
        <p:spPr bwMode="auto">
          <a:xfrm>
            <a:off x="6348413" y="6357938"/>
            <a:ext cx="1052512" cy="271462"/>
          </a:xfrm>
          <a:prstGeom prst="roundRect">
            <a:avLst>
              <a:gd name="adj" fmla="val 16667"/>
            </a:avLst>
          </a:prstGeom>
          <a:gradFill rotWithShape="1">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pPr algn="ctr"/>
            <a:r>
              <a:rPr lang="en-US" b="1" dirty="0" err="1" smtClean="0">
                <a:solidFill>
                  <a:srgbClr val="FF0000"/>
                </a:solidFill>
                <a:latin typeface=".VnArial Narrow" pitchFamily="34" charset="0"/>
              </a:rPr>
              <a:t>Th</a:t>
            </a:r>
            <a:r>
              <a:rPr lang="en-US" b="1" dirty="0" err="1" smtClean="0">
                <a:solidFill>
                  <a:srgbClr val="FF0000"/>
                </a:solidFill>
                <a:latin typeface="+mn-lt"/>
              </a:rPr>
              <a:t>ời</a:t>
            </a:r>
            <a:r>
              <a:rPr lang="en-US" b="1" dirty="0" smtClean="0">
                <a:solidFill>
                  <a:srgbClr val="FF0000"/>
                </a:solidFill>
                <a:latin typeface=".VnArial Narrow" pitchFamily="34" charset="0"/>
              </a:rPr>
              <a:t> </a:t>
            </a:r>
            <a:r>
              <a:rPr lang="en-US" b="1" dirty="0" err="1">
                <a:solidFill>
                  <a:srgbClr val="FF0000"/>
                </a:solidFill>
                <a:latin typeface=".VnArial Narrow" pitchFamily="34" charset="0"/>
              </a:rPr>
              <a:t>gian</a:t>
            </a:r>
            <a:endParaRPr lang="en-US" b="1" dirty="0">
              <a:solidFill>
                <a:srgbClr val="FF0000"/>
              </a:solidFill>
              <a:latin typeface=".VnArial Narrow" pitchFamily="34" charset="0"/>
            </a:endParaRPr>
          </a:p>
        </p:txBody>
      </p:sp>
      <p:sp>
        <p:nvSpPr>
          <p:cNvPr id="62545" name="AutoShape 81"/>
          <p:cNvSpPr>
            <a:spLocks noChangeArrowheads="1"/>
          </p:cNvSpPr>
          <p:nvPr/>
        </p:nvSpPr>
        <p:spPr bwMode="auto">
          <a:xfrm>
            <a:off x="5173663" y="6335713"/>
            <a:ext cx="990600" cy="317500"/>
          </a:xfrm>
          <a:prstGeom prst="flowChartAlternateProcess">
            <a:avLst/>
          </a:prstGeom>
          <a:gradFill rotWithShape="1">
            <a:gsLst>
              <a:gs pos="0">
                <a:srgbClr val="F8B049">
                  <a:alpha val="81000"/>
                </a:srgbClr>
              </a:gs>
              <a:gs pos="8999">
                <a:srgbClr val="B43E85">
                  <a:alpha val="84420"/>
                </a:srgbClr>
              </a:gs>
              <a:gs pos="15500">
                <a:srgbClr val="C50849">
                  <a:alpha val="86890"/>
                </a:srgbClr>
              </a:gs>
              <a:gs pos="16500">
                <a:srgbClr val="F952A0">
                  <a:alpha val="87270"/>
                </a:srgbClr>
              </a:gs>
              <a:gs pos="18500">
                <a:srgbClr val="FEE7F2">
                  <a:alpha val="88030"/>
                </a:srgbClr>
              </a:gs>
              <a:gs pos="39500">
                <a:srgbClr val="F8B049">
                  <a:alpha val="96010"/>
                </a:srgbClr>
              </a:gs>
              <a:gs pos="43500">
                <a:srgbClr val="F8B049">
                  <a:alpha val="97530"/>
                </a:srgbClr>
              </a:gs>
              <a:gs pos="50000">
                <a:srgbClr val="FC9FCB"/>
              </a:gs>
              <a:gs pos="56500">
                <a:srgbClr val="F8B049">
                  <a:alpha val="97530"/>
                </a:srgbClr>
              </a:gs>
              <a:gs pos="60501">
                <a:srgbClr val="F8B049">
                  <a:alpha val="96010"/>
                </a:srgbClr>
              </a:gs>
              <a:gs pos="81500">
                <a:srgbClr val="FEE7F2">
                  <a:alpha val="88030"/>
                </a:srgbClr>
              </a:gs>
              <a:gs pos="83500">
                <a:srgbClr val="F952A0">
                  <a:alpha val="87270"/>
                </a:srgbClr>
              </a:gs>
              <a:gs pos="84500">
                <a:srgbClr val="C50849">
                  <a:alpha val="86890"/>
                </a:srgbClr>
              </a:gs>
              <a:gs pos="91001">
                <a:srgbClr val="B43E85">
                  <a:alpha val="84420"/>
                </a:srgbClr>
              </a:gs>
              <a:gs pos="100000">
                <a:srgbClr val="F8B049">
                  <a:alpha val="81000"/>
                </a:srgbClr>
              </a:gs>
            </a:gsLst>
            <a:lin ang="5400000" scaled="1"/>
          </a:gradFill>
          <a:ln w="15875">
            <a:solidFill>
              <a:srgbClr val="0000FF"/>
            </a:solidFill>
            <a:miter lim="800000"/>
            <a:headEnd/>
            <a:tailEnd/>
          </a:ln>
          <a:effectLst>
            <a:outerShdw dist="35921" dir="2700000" algn="ctr" rotWithShape="0">
              <a:schemeClr val="bg2"/>
            </a:outerShdw>
          </a:effectLst>
        </p:spPr>
        <p:txBody>
          <a:bodyPr wrap="none" anchor="ctr"/>
          <a:lstStyle/>
          <a:p>
            <a:pPr algn="ctr">
              <a:defRPr/>
            </a:pPr>
            <a:r>
              <a:rPr lang="en-US" b="1" dirty="0" err="1" smtClean="0">
                <a:solidFill>
                  <a:srgbClr val="FF0000"/>
                </a:solidFill>
                <a:latin typeface=".VnArial Narrow" pitchFamily="34" charset="0"/>
              </a:rPr>
              <a:t>Câu</a:t>
            </a:r>
            <a:r>
              <a:rPr lang="en-US" b="1" dirty="0" smtClean="0">
                <a:solidFill>
                  <a:srgbClr val="FF0000"/>
                </a:solidFill>
                <a:latin typeface=".VnArial Narrow" pitchFamily="34" charset="0"/>
              </a:rPr>
              <a:t> </a:t>
            </a:r>
            <a:r>
              <a:rPr lang="en-US" b="1" dirty="0" err="1" smtClean="0">
                <a:solidFill>
                  <a:srgbClr val="FF0000"/>
                </a:solidFill>
                <a:latin typeface=".VnArial Narrow" pitchFamily="34" charset="0"/>
              </a:rPr>
              <a:t>hỏ</a:t>
            </a:r>
            <a:r>
              <a:rPr lang="en-US" b="1" dirty="0" err="1" smtClean="0">
                <a:solidFill>
                  <a:srgbClr val="FF0000"/>
                </a:solidFill>
                <a:latin typeface="+mn-lt"/>
              </a:rPr>
              <a:t>i</a:t>
            </a:r>
            <a:endParaRPr lang="en-US" b="1" dirty="0">
              <a:solidFill>
                <a:srgbClr val="FF0000"/>
              </a:solidFill>
              <a:latin typeface="+mn-lt"/>
            </a:endParaRPr>
          </a:p>
        </p:txBody>
      </p:sp>
      <p:sp>
        <p:nvSpPr>
          <p:cNvPr id="32" name="Line 51"/>
          <p:cNvSpPr>
            <a:spLocks noChangeShapeType="1"/>
          </p:cNvSpPr>
          <p:nvPr/>
        </p:nvSpPr>
        <p:spPr bwMode="auto">
          <a:xfrm flipV="1">
            <a:off x="3565985" y="1981200"/>
            <a:ext cx="146321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33" name="Oval 28"/>
          <p:cNvSpPr>
            <a:spLocks noChangeArrowheads="1"/>
          </p:cNvSpPr>
          <p:nvPr/>
        </p:nvSpPr>
        <p:spPr bwMode="auto">
          <a:xfrm>
            <a:off x="914400" y="13716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4" name="Oval 28"/>
          <p:cNvSpPr>
            <a:spLocks noChangeArrowheads="1"/>
          </p:cNvSpPr>
          <p:nvPr/>
        </p:nvSpPr>
        <p:spPr bwMode="auto">
          <a:xfrm>
            <a:off x="3200400" y="16764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Tree>
    <p:extLst>
      <p:ext uri="{BB962C8B-B14F-4D97-AF65-F5344CB8AC3E}">
        <p14:creationId xmlns:p14="http://schemas.microsoft.com/office/powerpoint/2010/main" val="214350617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2508"/>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6" presetClass="entr" presetSubtype="0" fill="hold" nodeType="withEffect">
                                  <p:stCondLst>
                                    <p:cond delay="0"/>
                                  </p:stCondLst>
                                  <p:childTnLst>
                                    <p:set>
                                      <p:cBhvr>
                                        <p:cTn id="17" dur="1" fill="hold">
                                          <p:stCondLst>
                                            <p:cond delay="0"/>
                                          </p:stCondLst>
                                        </p:cTn>
                                        <p:tgtEl>
                                          <p:spTgt spid="62474"/>
                                        </p:tgtEl>
                                        <p:attrNameLst>
                                          <p:attrName>style.visibility</p:attrName>
                                        </p:attrNameLst>
                                      </p:cBhvr>
                                      <p:to>
                                        <p:strVal val="visible"/>
                                      </p:to>
                                    </p:set>
                                    <p:animEffect transition="in" filter="wipe(down)">
                                      <p:cBhvr>
                                        <p:cTn id="18" dur="145">
                                          <p:stCondLst>
                                            <p:cond delay="0"/>
                                          </p:stCondLst>
                                        </p:cTn>
                                        <p:tgtEl>
                                          <p:spTgt spid="62474"/>
                                        </p:tgtEl>
                                      </p:cBhvr>
                                    </p:animEffect>
                                    <p:anim calcmode="lin" valueType="num">
                                      <p:cBhvr>
                                        <p:cTn id="19" dur="456" tmFilter="0,0; 0.14,0.36; 0.43,0.73; 0.71,0.91; 1.0,1.0">
                                          <p:stCondLst>
                                            <p:cond delay="0"/>
                                          </p:stCondLst>
                                        </p:cTn>
                                        <p:tgtEl>
                                          <p:spTgt spid="62474"/>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62474"/>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62474"/>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62474"/>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62474"/>
                                        </p:tgtEl>
                                        <p:attrNameLst>
                                          <p:attrName>ppt_y</p:attrName>
                                        </p:attrNameLst>
                                      </p:cBhvr>
                                      <p:tavLst>
                                        <p:tav tm="0" fmla="#ppt_y-sin(pi*$)/81">
                                          <p:val>
                                            <p:fltVal val="0"/>
                                          </p:val>
                                        </p:tav>
                                        <p:tav tm="100000">
                                          <p:val>
                                            <p:fltVal val="1"/>
                                          </p:val>
                                        </p:tav>
                                      </p:tavLst>
                                    </p:anim>
                                    <p:animScale>
                                      <p:cBhvr>
                                        <p:cTn id="24" dur="7">
                                          <p:stCondLst>
                                            <p:cond delay="162"/>
                                          </p:stCondLst>
                                        </p:cTn>
                                        <p:tgtEl>
                                          <p:spTgt spid="62474"/>
                                        </p:tgtEl>
                                      </p:cBhvr>
                                      <p:to x="100000" y="60000"/>
                                    </p:animScale>
                                    <p:animScale>
                                      <p:cBhvr>
                                        <p:cTn id="25" dur="41" decel="50000">
                                          <p:stCondLst>
                                            <p:cond delay="169"/>
                                          </p:stCondLst>
                                        </p:cTn>
                                        <p:tgtEl>
                                          <p:spTgt spid="62474"/>
                                        </p:tgtEl>
                                      </p:cBhvr>
                                      <p:to x="100000" y="100000"/>
                                    </p:animScale>
                                    <p:animScale>
                                      <p:cBhvr>
                                        <p:cTn id="26" dur="7">
                                          <p:stCondLst>
                                            <p:cond delay="328"/>
                                          </p:stCondLst>
                                        </p:cTn>
                                        <p:tgtEl>
                                          <p:spTgt spid="62474"/>
                                        </p:tgtEl>
                                      </p:cBhvr>
                                      <p:to x="100000" y="80000"/>
                                    </p:animScale>
                                    <p:animScale>
                                      <p:cBhvr>
                                        <p:cTn id="27" dur="41" decel="50000">
                                          <p:stCondLst>
                                            <p:cond delay="335"/>
                                          </p:stCondLst>
                                        </p:cTn>
                                        <p:tgtEl>
                                          <p:spTgt spid="62474"/>
                                        </p:tgtEl>
                                      </p:cBhvr>
                                      <p:to x="100000" y="100000"/>
                                    </p:animScale>
                                    <p:animScale>
                                      <p:cBhvr>
                                        <p:cTn id="28" dur="7">
                                          <p:stCondLst>
                                            <p:cond delay="410"/>
                                          </p:stCondLst>
                                        </p:cTn>
                                        <p:tgtEl>
                                          <p:spTgt spid="62474"/>
                                        </p:tgtEl>
                                      </p:cBhvr>
                                      <p:to x="100000" y="90000"/>
                                    </p:animScale>
                                    <p:animScale>
                                      <p:cBhvr>
                                        <p:cTn id="29" dur="41" decel="50000">
                                          <p:stCondLst>
                                            <p:cond delay="417"/>
                                          </p:stCondLst>
                                        </p:cTn>
                                        <p:tgtEl>
                                          <p:spTgt spid="62474"/>
                                        </p:tgtEl>
                                      </p:cBhvr>
                                      <p:to x="100000" y="100000"/>
                                    </p:animScale>
                                    <p:animScale>
                                      <p:cBhvr>
                                        <p:cTn id="30" dur="7">
                                          <p:stCondLst>
                                            <p:cond delay="452"/>
                                          </p:stCondLst>
                                        </p:cTn>
                                        <p:tgtEl>
                                          <p:spTgt spid="62474"/>
                                        </p:tgtEl>
                                      </p:cBhvr>
                                      <p:to x="100000" y="95000"/>
                                    </p:animScale>
                                    <p:animScale>
                                      <p:cBhvr>
                                        <p:cTn id="31" dur="41" decel="50000">
                                          <p:stCondLst>
                                            <p:cond delay="458"/>
                                          </p:stCondLst>
                                        </p:cTn>
                                        <p:tgtEl>
                                          <p:spTgt spid="62474"/>
                                        </p:tgtEl>
                                      </p:cBhvr>
                                      <p:to x="100000" y="100000"/>
                                    </p:animScale>
                                  </p:childTnLst>
                                </p:cTn>
                              </p:par>
                            </p:childTnLst>
                          </p:cTn>
                        </p:par>
                        <p:par>
                          <p:cTn id="32" fill="hold" nodeType="afterGroup">
                            <p:stCondLst>
                              <p:cond delay="499"/>
                            </p:stCondLst>
                            <p:childTnLst>
                              <p:par>
                                <p:cTn id="33" presetID="2" presetClass="entr" presetSubtype="8" fill="hold" nodeType="afterEffect">
                                  <p:stCondLst>
                                    <p:cond delay="0"/>
                                  </p:stCondLst>
                                  <p:childTnLst>
                                    <p:set>
                                      <p:cBhvr>
                                        <p:cTn id="34" dur="1" fill="hold">
                                          <p:stCondLst>
                                            <p:cond delay="0"/>
                                          </p:stCondLst>
                                        </p:cTn>
                                        <p:tgtEl>
                                          <p:spTgt spid="62475"/>
                                        </p:tgtEl>
                                        <p:attrNameLst>
                                          <p:attrName>style.visibility</p:attrName>
                                        </p:attrNameLst>
                                      </p:cBhvr>
                                      <p:to>
                                        <p:strVal val="visible"/>
                                      </p:to>
                                    </p:set>
                                    <p:anim calcmode="lin" valueType="num">
                                      <p:cBhvr additive="base">
                                        <p:cTn id="35" dur="500" fill="hold"/>
                                        <p:tgtEl>
                                          <p:spTgt spid="62475"/>
                                        </p:tgtEl>
                                        <p:attrNameLst>
                                          <p:attrName>ppt_x</p:attrName>
                                        </p:attrNameLst>
                                      </p:cBhvr>
                                      <p:tavLst>
                                        <p:tav tm="0">
                                          <p:val>
                                            <p:strVal val="0-#ppt_w/2"/>
                                          </p:val>
                                        </p:tav>
                                        <p:tav tm="100000">
                                          <p:val>
                                            <p:strVal val="#ppt_x"/>
                                          </p:val>
                                        </p:tav>
                                      </p:tavLst>
                                    </p:anim>
                                    <p:anim calcmode="lin" valueType="num">
                                      <p:cBhvr additive="base">
                                        <p:cTn id="36" dur="500" fill="hold"/>
                                        <p:tgtEl>
                                          <p:spTgt spid="62475"/>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999"/>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62543"/>
                                        </p:tgtEl>
                                        <p:attrNameLst>
                                          <p:attrName>style.visibility</p:attrName>
                                        </p:attrNameLst>
                                      </p:cBhvr>
                                      <p:to>
                                        <p:strVal val="visible"/>
                                      </p:to>
                                    </p:set>
                                    <p:anim calcmode="discrete" valueType="clr">
                                      <p:cBhvr override="childStyle">
                                        <p:cTn id="40" dur="300"/>
                                        <p:tgtEl>
                                          <p:spTgt spid="62543"/>
                                        </p:tgtEl>
                                        <p:attrNameLst>
                                          <p:attrName>style.color</p:attrName>
                                        </p:attrNameLst>
                                      </p:cBhvr>
                                      <p:tavLst>
                                        <p:tav tm="0">
                                          <p:val>
                                            <p:clrVal>
                                              <a:schemeClr val="accent2"/>
                                            </p:clrVal>
                                          </p:val>
                                        </p:tav>
                                        <p:tav tm="50000">
                                          <p:val>
                                            <p:clrVal>
                                              <a:schemeClr val="hlink"/>
                                            </p:clrVal>
                                          </p:val>
                                        </p:tav>
                                      </p:tavLst>
                                    </p:anim>
                                    <p:anim calcmode="discrete" valueType="clr">
                                      <p:cBhvr>
                                        <p:cTn id="41" dur="300"/>
                                        <p:tgtEl>
                                          <p:spTgt spid="62543"/>
                                        </p:tgtEl>
                                        <p:attrNameLst>
                                          <p:attrName>fillcolor</p:attrName>
                                        </p:attrNameLst>
                                      </p:cBhvr>
                                      <p:tavLst>
                                        <p:tav tm="0">
                                          <p:val>
                                            <p:clrVal>
                                              <a:schemeClr val="accent2"/>
                                            </p:clrVal>
                                          </p:val>
                                        </p:tav>
                                        <p:tav tm="50000">
                                          <p:val>
                                            <p:clrVal>
                                              <a:schemeClr val="hlink"/>
                                            </p:clrVal>
                                          </p:val>
                                        </p:tav>
                                      </p:tavLst>
                                    </p:anim>
                                    <p:set>
                                      <p:cBhvr>
                                        <p:cTn id="42" dur="300"/>
                                        <p:tgtEl>
                                          <p:spTgt spid="62543"/>
                                        </p:tgtEl>
                                        <p:attrNameLst>
                                          <p:attrName>fill.type</p:attrName>
                                        </p:attrNameLst>
                                      </p:cBhvr>
                                      <p:to>
                                        <p:strVal val="solid"/>
                                      </p:to>
                                    </p:set>
                                  </p:childTnLst>
                                </p:cTn>
                              </p:par>
                            </p:childTnLst>
                          </p:cTn>
                        </p:par>
                      </p:childTnLst>
                    </p:cTn>
                  </p:par>
                </p:childTnLst>
              </p:cTn>
              <p:nextCondLst>
                <p:cond evt="onClick" delay="0">
                  <p:tgtEl>
                    <p:spTgt spid="62508"/>
                  </p:tgtEl>
                </p:cond>
              </p:nextCondLst>
            </p:seq>
            <p:seq concurrent="1" nextAc="seek">
              <p:cTn id="43" restart="whenNotActive" fill="hold" evtFilter="cancelBubble" nodeType="interactiveSeq">
                <p:stCondLst>
                  <p:cond evt="onClick" delay="0">
                    <p:tgtEl>
                      <p:spTgt spid="62544"/>
                    </p:tgtEl>
                  </p:cond>
                </p:stCondLst>
                <p:endSync evt="end" delay="0">
                  <p:rtn val="all"/>
                </p:endSync>
                <p:childTnLst>
                  <p:par>
                    <p:cTn id="44" fill="hold" nodeType="clickPar">
                      <p:stCondLst>
                        <p:cond delay="0"/>
                      </p:stCondLst>
                      <p:childTnLst>
                        <p:par>
                          <p:cTn id="45" fill="hold" nodeType="afterGroup">
                            <p:stCondLst>
                              <p:cond delay="0"/>
                            </p:stCondLst>
                            <p:childTnLst>
                              <p:par>
                                <p:cTn id="46" presetID="54" presetClass="exit" presetSubtype="0" decel="100000" fill="hold" grpId="0" nodeType="afterEffect">
                                  <p:stCondLst>
                                    <p:cond delay="0"/>
                                  </p:stCondLst>
                                  <p:childTnLst>
                                    <p:anim calcmode="lin" valueType="num">
                                      <p:cBhvr>
                                        <p:cTn id="47" dur="1000"/>
                                        <p:tgtEl>
                                          <p:spTgt spid="62524"/>
                                        </p:tgtEl>
                                        <p:attrNameLst>
                                          <p:attrName>ppt_w</p:attrName>
                                        </p:attrNameLst>
                                      </p:cBhvr>
                                      <p:tavLst>
                                        <p:tav tm="0">
                                          <p:val>
                                            <p:strVal val="ppt_w"/>
                                          </p:val>
                                        </p:tav>
                                        <p:tav tm="100000">
                                          <p:val>
                                            <p:strVal val="ppt_w*0.05"/>
                                          </p:val>
                                        </p:tav>
                                      </p:tavLst>
                                    </p:anim>
                                    <p:anim calcmode="lin" valueType="num">
                                      <p:cBhvr>
                                        <p:cTn id="48" dur="1000"/>
                                        <p:tgtEl>
                                          <p:spTgt spid="62524"/>
                                        </p:tgtEl>
                                        <p:attrNameLst>
                                          <p:attrName>ppt_h</p:attrName>
                                        </p:attrNameLst>
                                      </p:cBhvr>
                                      <p:tavLst>
                                        <p:tav tm="0">
                                          <p:val>
                                            <p:strVal val="ppt_h"/>
                                          </p:val>
                                        </p:tav>
                                        <p:tav tm="100000">
                                          <p:val>
                                            <p:strVal val="ppt_h"/>
                                          </p:val>
                                        </p:tav>
                                      </p:tavLst>
                                    </p:anim>
                                    <p:anim calcmode="lin" valueType="num">
                                      <p:cBhvr>
                                        <p:cTn id="49" dur="1000"/>
                                        <p:tgtEl>
                                          <p:spTgt spid="62524"/>
                                        </p:tgtEl>
                                        <p:attrNameLst>
                                          <p:attrName>ppt_x</p:attrName>
                                        </p:attrNameLst>
                                      </p:cBhvr>
                                      <p:tavLst>
                                        <p:tav tm="0">
                                          <p:val>
                                            <p:strVal val="ppt_x"/>
                                          </p:val>
                                        </p:tav>
                                        <p:tav tm="100000">
                                          <p:val>
                                            <p:strVal val="ppt_x-.2"/>
                                          </p:val>
                                        </p:tav>
                                      </p:tavLst>
                                    </p:anim>
                                    <p:anim calcmode="lin" valueType="num">
                                      <p:cBhvr>
                                        <p:cTn id="50" dur="1000"/>
                                        <p:tgtEl>
                                          <p:spTgt spid="62524"/>
                                        </p:tgtEl>
                                        <p:attrNameLst>
                                          <p:attrName>ppt_y</p:attrName>
                                        </p:attrNameLst>
                                      </p:cBhvr>
                                      <p:tavLst>
                                        <p:tav tm="0">
                                          <p:val>
                                            <p:strVal val="ppt_y"/>
                                          </p:val>
                                        </p:tav>
                                        <p:tav tm="100000">
                                          <p:val>
                                            <p:strVal val="ppt_y"/>
                                          </p:val>
                                        </p:tav>
                                      </p:tavLst>
                                    </p:anim>
                                    <p:animEffect transition="out" filter="fade">
                                      <p:cBhvr>
                                        <p:cTn id="51" dur="1000"/>
                                        <p:tgtEl>
                                          <p:spTgt spid="62524"/>
                                        </p:tgtEl>
                                      </p:cBhvr>
                                    </p:animEffect>
                                    <p:set>
                                      <p:cBhvr>
                                        <p:cTn id="52" dur="1" fill="hold">
                                          <p:stCondLst>
                                            <p:cond delay="999"/>
                                          </p:stCondLst>
                                        </p:cTn>
                                        <p:tgtEl>
                                          <p:spTgt spid="62524"/>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par>
                          <p:cTn id="53" fill="hold" nodeType="afterGroup">
                            <p:stCondLst>
                              <p:cond delay="1000"/>
                            </p:stCondLst>
                            <p:childTnLst>
                              <p:par>
                                <p:cTn id="54" presetID="54" presetClass="exit" presetSubtype="0" decel="100000" fill="hold" grpId="0" nodeType="afterEffect">
                                  <p:stCondLst>
                                    <p:cond delay="0"/>
                                  </p:stCondLst>
                                  <p:childTnLst>
                                    <p:anim calcmode="lin" valueType="num">
                                      <p:cBhvr>
                                        <p:cTn id="55" dur="1000"/>
                                        <p:tgtEl>
                                          <p:spTgt spid="62523"/>
                                        </p:tgtEl>
                                        <p:attrNameLst>
                                          <p:attrName>ppt_w</p:attrName>
                                        </p:attrNameLst>
                                      </p:cBhvr>
                                      <p:tavLst>
                                        <p:tav tm="0">
                                          <p:val>
                                            <p:strVal val="ppt_w"/>
                                          </p:val>
                                        </p:tav>
                                        <p:tav tm="100000">
                                          <p:val>
                                            <p:strVal val="ppt_w*0.05"/>
                                          </p:val>
                                        </p:tav>
                                      </p:tavLst>
                                    </p:anim>
                                    <p:anim calcmode="lin" valueType="num">
                                      <p:cBhvr>
                                        <p:cTn id="56" dur="1000"/>
                                        <p:tgtEl>
                                          <p:spTgt spid="62523"/>
                                        </p:tgtEl>
                                        <p:attrNameLst>
                                          <p:attrName>ppt_h</p:attrName>
                                        </p:attrNameLst>
                                      </p:cBhvr>
                                      <p:tavLst>
                                        <p:tav tm="0">
                                          <p:val>
                                            <p:strVal val="ppt_h"/>
                                          </p:val>
                                        </p:tav>
                                        <p:tav tm="100000">
                                          <p:val>
                                            <p:strVal val="ppt_h"/>
                                          </p:val>
                                        </p:tav>
                                      </p:tavLst>
                                    </p:anim>
                                    <p:anim calcmode="lin" valueType="num">
                                      <p:cBhvr>
                                        <p:cTn id="57" dur="1000"/>
                                        <p:tgtEl>
                                          <p:spTgt spid="62523"/>
                                        </p:tgtEl>
                                        <p:attrNameLst>
                                          <p:attrName>ppt_x</p:attrName>
                                        </p:attrNameLst>
                                      </p:cBhvr>
                                      <p:tavLst>
                                        <p:tav tm="0">
                                          <p:val>
                                            <p:strVal val="ppt_x"/>
                                          </p:val>
                                        </p:tav>
                                        <p:tav tm="100000">
                                          <p:val>
                                            <p:strVal val="ppt_x-.2"/>
                                          </p:val>
                                        </p:tav>
                                      </p:tavLst>
                                    </p:anim>
                                    <p:anim calcmode="lin" valueType="num">
                                      <p:cBhvr>
                                        <p:cTn id="58" dur="1000"/>
                                        <p:tgtEl>
                                          <p:spTgt spid="62523"/>
                                        </p:tgtEl>
                                        <p:attrNameLst>
                                          <p:attrName>ppt_y</p:attrName>
                                        </p:attrNameLst>
                                      </p:cBhvr>
                                      <p:tavLst>
                                        <p:tav tm="0">
                                          <p:val>
                                            <p:strVal val="ppt_y"/>
                                          </p:val>
                                        </p:tav>
                                        <p:tav tm="100000">
                                          <p:val>
                                            <p:strVal val="ppt_y"/>
                                          </p:val>
                                        </p:tav>
                                      </p:tavLst>
                                    </p:anim>
                                    <p:animEffect transition="out" filter="fade">
                                      <p:cBhvr>
                                        <p:cTn id="59" dur="1000"/>
                                        <p:tgtEl>
                                          <p:spTgt spid="62523"/>
                                        </p:tgtEl>
                                      </p:cBhvr>
                                    </p:animEffect>
                                    <p:set>
                                      <p:cBhvr>
                                        <p:cTn id="60" dur="1" fill="hold">
                                          <p:stCondLst>
                                            <p:cond delay="999"/>
                                          </p:stCondLst>
                                        </p:cTn>
                                        <p:tgtEl>
                                          <p:spTgt spid="62523"/>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par>
                          <p:cTn id="61" fill="hold" nodeType="afterGroup">
                            <p:stCondLst>
                              <p:cond delay="2000"/>
                            </p:stCondLst>
                            <p:childTnLst>
                              <p:par>
                                <p:cTn id="62" presetID="54" presetClass="exit" presetSubtype="0" decel="100000" fill="hold" grpId="0" nodeType="afterEffect">
                                  <p:stCondLst>
                                    <p:cond delay="0"/>
                                  </p:stCondLst>
                                  <p:childTnLst>
                                    <p:anim calcmode="lin" valueType="num">
                                      <p:cBhvr>
                                        <p:cTn id="63" dur="1000"/>
                                        <p:tgtEl>
                                          <p:spTgt spid="62522"/>
                                        </p:tgtEl>
                                        <p:attrNameLst>
                                          <p:attrName>ppt_w</p:attrName>
                                        </p:attrNameLst>
                                      </p:cBhvr>
                                      <p:tavLst>
                                        <p:tav tm="0">
                                          <p:val>
                                            <p:strVal val="ppt_w"/>
                                          </p:val>
                                        </p:tav>
                                        <p:tav tm="100000">
                                          <p:val>
                                            <p:strVal val="ppt_w*0.05"/>
                                          </p:val>
                                        </p:tav>
                                      </p:tavLst>
                                    </p:anim>
                                    <p:anim calcmode="lin" valueType="num">
                                      <p:cBhvr>
                                        <p:cTn id="64" dur="1000"/>
                                        <p:tgtEl>
                                          <p:spTgt spid="62522"/>
                                        </p:tgtEl>
                                        <p:attrNameLst>
                                          <p:attrName>ppt_h</p:attrName>
                                        </p:attrNameLst>
                                      </p:cBhvr>
                                      <p:tavLst>
                                        <p:tav tm="0">
                                          <p:val>
                                            <p:strVal val="ppt_h"/>
                                          </p:val>
                                        </p:tav>
                                        <p:tav tm="100000">
                                          <p:val>
                                            <p:strVal val="ppt_h"/>
                                          </p:val>
                                        </p:tav>
                                      </p:tavLst>
                                    </p:anim>
                                    <p:anim calcmode="lin" valueType="num">
                                      <p:cBhvr>
                                        <p:cTn id="65" dur="1000"/>
                                        <p:tgtEl>
                                          <p:spTgt spid="62522"/>
                                        </p:tgtEl>
                                        <p:attrNameLst>
                                          <p:attrName>ppt_x</p:attrName>
                                        </p:attrNameLst>
                                      </p:cBhvr>
                                      <p:tavLst>
                                        <p:tav tm="0">
                                          <p:val>
                                            <p:strVal val="ppt_x"/>
                                          </p:val>
                                        </p:tav>
                                        <p:tav tm="100000">
                                          <p:val>
                                            <p:strVal val="ppt_x-.2"/>
                                          </p:val>
                                        </p:tav>
                                      </p:tavLst>
                                    </p:anim>
                                    <p:anim calcmode="lin" valueType="num">
                                      <p:cBhvr>
                                        <p:cTn id="66" dur="1000"/>
                                        <p:tgtEl>
                                          <p:spTgt spid="62522"/>
                                        </p:tgtEl>
                                        <p:attrNameLst>
                                          <p:attrName>ppt_y</p:attrName>
                                        </p:attrNameLst>
                                      </p:cBhvr>
                                      <p:tavLst>
                                        <p:tav tm="0">
                                          <p:val>
                                            <p:strVal val="ppt_y"/>
                                          </p:val>
                                        </p:tav>
                                        <p:tav tm="100000">
                                          <p:val>
                                            <p:strVal val="ppt_y"/>
                                          </p:val>
                                        </p:tav>
                                      </p:tavLst>
                                    </p:anim>
                                    <p:animEffect transition="out" filter="fade">
                                      <p:cBhvr>
                                        <p:cTn id="67" dur="1000"/>
                                        <p:tgtEl>
                                          <p:spTgt spid="62522"/>
                                        </p:tgtEl>
                                      </p:cBhvr>
                                    </p:animEffect>
                                    <p:set>
                                      <p:cBhvr>
                                        <p:cTn id="68" dur="1" fill="hold">
                                          <p:stCondLst>
                                            <p:cond delay="999"/>
                                          </p:stCondLst>
                                        </p:cTn>
                                        <p:tgtEl>
                                          <p:spTgt spid="6252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childTnLst>
                          </p:cTn>
                        </p:par>
                        <p:par>
                          <p:cTn id="69" fill="hold" nodeType="afterGroup">
                            <p:stCondLst>
                              <p:cond delay="3000"/>
                            </p:stCondLst>
                            <p:childTnLst>
                              <p:par>
                                <p:cTn id="70" presetID="54" presetClass="exit" presetSubtype="0" decel="100000" fill="hold" grpId="0" nodeType="afterEffect">
                                  <p:stCondLst>
                                    <p:cond delay="0"/>
                                  </p:stCondLst>
                                  <p:childTnLst>
                                    <p:anim calcmode="lin" valueType="num">
                                      <p:cBhvr>
                                        <p:cTn id="71" dur="1000"/>
                                        <p:tgtEl>
                                          <p:spTgt spid="62520"/>
                                        </p:tgtEl>
                                        <p:attrNameLst>
                                          <p:attrName>ppt_w</p:attrName>
                                        </p:attrNameLst>
                                      </p:cBhvr>
                                      <p:tavLst>
                                        <p:tav tm="0">
                                          <p:val>
                                            <p:strVal val="ppt_w"/>
                                          </p:val>
                                        </p:tav>
                                        <p:tav tm="100000">
                                          <p:val>
                                            <p:strVal val="ppt_w*0.05"/>
                                          </p:val>
                                        </p:tav>
                                      </p:tavLst>
                                    </p:anim>
                                    <p:anim calcmode="lin" valueType="num">
                                      <p:cBhvr>
                                        <p:cTn id="72" dur="1000"/>
                                        <p:tgtEl>
                                          <p:spTgt spid="62520"/>
                                        </p:tgtEl>
                                        <p:attrNameLst>
                                          <p:attrName>ppt_h</p:attrName>
                                        </p:attrNameLst>
                                      </p:cBhvr>
                                      <p:tavLst>
                                        <p:tav tm="0">
                                          <p:val>
                                            <p:strVal val="ppt_h"/>
                                          </p:val>
                                        </p:tav>
                                        <p:tav tm="100000">
                                          <p:val>
                                            <p:strVal val="ppt_h"/>
                                          </p:val>
                                        </p:tav>
                                      </p:tavLst>
                                    </p:anim>
                                    <p:anim calcmode="lin" valueType="num">
                                      <p:cBhvr>
                                        <p:cTn id="73" dur="1000"/>
                                        <p:tgtEl>
                                          <p:spTgt spid="62520"/>
                                        </p:tgtEl>
                                        <p:attrNameLst>
                                          <p:attrName>ppt_x</p:attrName>
                                        </p:attrNameLst>
                                      </p:cBhvr>
                                      <p:tavLst>
                                        <p:tav tm="0">
                                          <p:val>
                                            <p:strVal val="ppt_x"/>
                                          </p:val>
                                        </p:tav>
                                        <p:tav tm="100000">
                                          <p:val>
                                            <p:strVal val="ppt_x-.2"/>
                                          </p:val>
                                        </p:tav>
                                      </p:tavLst>
                                    </p:anim>
                                    <p:anim calcmode="lin" valueType="num">
                                      <p:cBhvr>
                                        <p:cTn id="74" dur="1000"/>
                                        <p:tgtEl>
                                          <p:spTgt spid="62520"/>
                                        </p:tgtEl>
                                        <p:attrNameLst>
                                          <p:attrName>ppt_y</p:attrName>
                                        </p:attrNameLst>
                                      </p:cBhvr>
                                      <p:tavLst>
                                        <p:tav tm="0">
                                          <p:val>
                                            <p:strVal val="ppt_y"/>
                                          </p:val>
                                        </p:tav>
                                        <p:tav tm="100000">
                                          <p:val>
                                            <p:strVal val="ppt_y"/>
                                          </p:val>
                                        </p:tav>
                                      </p:tavLst>
                                    </p:anim>
                                    <p:animEffect transition="out" filter="fade">
                                      <p:cBhvr>
                                        <p:cTn id="75" dur="1000"/>
                                        <p:tgtEl>
                                          <p:spTgt spid="62520"/>
                                        </p:tgtEl>
                                      </p:cBhvr>
                                    </p:animEffect>
                                    <p:set>
                                      <p:cBhvr>
                                        <p:cTn id="76" dur="1" fill="hold">
                                          <p:stCondLst>
                                            <p:cond delay="999"/>
                                          </p:stCondLst>
                                        </p:cTn>
                                        <p:tgtEl>
                                          <p:spTgt spid="62520"/>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childTnLst>
                          </p:cTn>
                        </p:par>
                        <p:par>
                          <p:cTn id="77" fill="hold" nodeType="afterGroup">
                            <p:stCondLst>
                              <p:cond delay="4000"/>
                            </p:stCondLst>
                            <p:childTnLst>
                              <p:par>
                                <p:cTn id="78" presetID="54" presetClass="exit" presetSubtype="0" decel="100000" fill="hold" grpId="0" nodeType="afterEffect">
                                  <p:stCondLst>
                                    <p:cond delay="0"/>
                                  </p:stCondLst>
                                  <p:childTnLst>
                                    <p:anim calcmode="lin" valueType="num">
                                      <p:cBhvr>
                                        <p:cTn id="79" dur="1000"/>
                                        <p:tgtEl>
                                          <p:spTgt spid="62519"/>
                                        </p:tgtEl>
                                        <p:attrNameLst>
                                          <p:attrName>ppt_w</p:attrName>
                                        </p:attrNameLst>
                                      </p:cBhvr>
                                      <p:tavLst>
                                        <p:tav tm="0">
                                          <p:val>
                                            <p:strVal val="ppt_w"/>
                                          </p:val>
                                        </p:tav>
                                        <p:tav tm="100000">
                                          <p:val>
                                            <p:strVal val="ppt_w*0.05"/>
                                          </p:val>
                                        </p:tav>
                                      </p:tavLst>
                                    </p:anim>
                                    <p:anim calcmode="lin" valueType="num">
                                      <p:cBhvr>
                                        <p:cTn id="80" dur="1000"/>
                                        <p:tgtEl>
                                          <p:spTgt spid="62519"/>
                                        </p:tgtEl>
                                        <p:attrNameLst>
                                          <p:attrName>ppt_h</p:attrName>
                                        </p:attrNameLst>
                                      </p:cBhvr>
                                      <p:tavLst>
                                        <p:tav tm="0">
                                          <p:val>
                                            <p:strVal val="ppt_h"/>
                                          </p:val>
                                        </p:tav>
                                        <p:tav tm="100000">
                                          <p:val>
                                            <p:strVal val="ppt_h"/>
                                          </p:val>
                                        </p:tav>
                                      </p:tavLst>
                                    </p:anim>
                                    <p:anim calcmode="lin" valueType="num">
                                      <p:cBhvr>
                                        <p:cTn id="81" dur="1000"/>
                                        <p:tgtEl>
                                          <p:spTgt spid="62519"/>
                                        </p:tgtEl>
                                        <p:attrNameLst>
                                          <p:attrName>ppt_x</p:attrName>
                                        </p:attrNameLst>
                                      </p:cBhvr>
                                      <p:tavLst>
                                        <p:tav tm="0">
                                          <p:val>
                                            <p:strVal val="ppt_x"/>
                                          </p:val>
                                        </p:tav>
                                        <p:tav tm="100000">
                                          <p:val>
                                            <p:strVal val="ppt_x-.2"/>
                                          </p:val>
                                        </p:tav>
                                      </p:tavLst>
                                    </p:anim>
                                    <p:anim calcmode="lin" valueType="num">
                                      <p:cBhvr>
                                        <p:cTn id="82" dur="1000"/>
                                        <p:tgtEl>
                                          <p:spTgt spid="62519"/>
                                        </p:tgtEl>
                                        <p:attrNameLst>
                                          <p:attrName>ppt_y</p:attrName>
                                        </p:attrNameLst>
                                      </p:cBhvr>
                                      <p:tavLst>
                                        <p:tav tm="0">
                                          <p:val>
                                            <p:strVal val="ppt_y"/>
                                          </p:val>
                                        </p:tav>
                                        <p:tav tm="100000">
                                          <p:val>
                                            <p:strVal val="ppt_y"/>
                                          </p:val>
                                        </p:tav>
                                      </p:tavLst>
                                    </p:anim>
                                    <p:animEffect transition="out" filter="fade">
                                      <p:cBhvr>
                                        <p:cTn id="83" dur="1000"/>
                                        <p:tgtEl>
                                          <p:spTgt spid="62519"/>
                                        </p:tgtEl>
                                      </p:cBhvr>
                                    </p:animEffect>
                                    <p:set>
                                      <p:cBhvr>
                                        <p:cTn id="84" dur="1" fill="hold">
                                          <p:stCondLst>
                                            <p:cond delay="999"/>
                                          </p:stCondLst>
                                        </p:cTn>
                                        <p:tgtEl>
                                          <p:spTgt spid="62519"/>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childTnLst>
                          </p:cTn>
                        </p:par>
                        <p:par>
                          <p:cTn id="85" fill="hold" nodeType="afterGroup">
                            <p:stCondLst>
                              <p:cond delay="5000"/>
                            </p:stCondLst>
                            <p:childTnLst>
                              <p:par>
                                <p:cTn id="86" presetID="54" presetClass="exit" presetSubtype="0" decel="100000" fill="hold" grpId="0" nodeType="afterEffect">
                                  <p:stCondLst>
                                    <p:cond delay="0"/>
                                  </p:stCondLst>
                                  <p:childTnLst>
                                    <p:anim calcmode="lin" valueType="num">
                                      <p:cBhvr>
                                        <p:cTn id="87" dur="1000"/>
                                        <p:tgtEl>
                                          <p:spTgt spid="62518"/>
                                        </p:tgtEl>
                                        <p:attrNameLst>
                                          <p:attrName>ppt_w</p:attrName>
                                        </p:attrNameLst>
                                      </p:cBhvr>
                                      <p:tavLst>
                                        <p:tav tm="0">
                                          <p:val>
                                            <p:strVal val="ppt_w"/>
                                          </p:val>
                                        </p:tav>
                                        <p:tav tm="100000">
                                          <p:val>
                                            <p:strVal val="ppt_w*0.05"/>
                                          </p:val>
                                        </p:tav>
                                      </p:tavLst>
                                    </p:anim>
                                    <p:anim calcmode="lin" valueType="num">
                                      <p:cBhvr>
                                        <p:cTn id="88" dur="1000"/>
                                        <p:tgtEl>
                                          <p:spTgt spid="62518"/>
                                        </p:tgtEl>
                                        <p:attrNameLst>
                                          <p:attrName>ppt_h</p:attrName>
                                        </p:attrNameLst>
                                      </p:cBhvr>
                                      <p:tavLst>
                                        <p:tav tm="0">
                                          <p:val>
                                            <p:strVal val="ppt_h"/>
                                          </p:val>
                                        </p:tav>
                                        <p:tav tm="100000">
                                          <p:val>
                                            <p:strVal val="ppt_h"/>
                                          </p:val>
                                        </p:tav>
                                      </p:tavLst>
                                    </p:anim>
                                    <p:anim calcmode="lin" valueType="num">
                                      <p:cBhvr>
                                        <p:cTn id="89" dur="1000"/>
                                        <p:tgtEl>
                                          <p:spTgt spid="62518"/>
                                        </p:tgtEl>
                                        <p:attrNameLst>
                                          <p:attrName>ppt_x</p:attrName>
                                        </p:attrNameLst>
                                      </p:cBhvr>
                                      <p:tavLst>
                                        <p:tav tm="0">
                                          <p:val>
                                            <p:strVal val="ppt_x"/>
                                          </p:val>
                                        </p:tav>
                                        <p:tav tm="100000">
                                          <p:val>
                                            <p:strVal val="ppt_x-.2"/>
                                          </p:val>
                                        </p:tav>
                                      </p:tavLst>
                                    </p:anim>
                                    <p:anim calcmode="lin" valueType="num">
                                      <p:cBhvr>
                                        <p:cTn id="90" dur="1000"/>
                                        <p:tgtEl>
                                          <p:spTgt spid="62518"/>
                                        </p:tgtEl>
                                        <p:attrNameLst>
                                          <p:attrName>ppt_y</p:attrName>
                                        </p:attrNameLst>
                                      </p:cBhvr>
                                      <p:tavLst>
                                        <p:tav tm="0">
                                          <p:val>
                                            <p:strVal val="ppt_y"/>
                                          </p:val>
                                        </p:tav>
                                        <p:tav tm="100000">
                                          <p:val>
                                            <p:strVal val="ppt_y"/>
                                          </p:val>
                                        </p:tav>
                                      </p:tavLst>
                                    </p:anim>
                                    <p:animEffect transition="out" filter="fade">
                                      <p:cBhvr>
                                        <p:cTn id="91" dur="1000"/>
                                        <p:tgtEl>
                                          <p:spTgt spid="62518"/>
                                        </p:tgtEl>
                                      </p:cBhvr>
                                    </p:animEffect>
                                    <p:set>
                                      <p:cBhvr>
                                        <p:cTn id="92" dur="1" fill="hold">
                                          <p:stCondLst>
                                            <p:cond delay="999"/>
                                          </p:stCondLst>
                                        </p:cTn>
                                        <p:tgtEl>
                                          <p:spTgt spid="62518"/>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click.wav"/>
                                        </p:tgtEl>
                                      </p:cMediaNode>
                                    </p:audio>
                                  </p:subTnLst>
                                </p:cTn>
                              </p:par>
                            </p:childTnLst>
                          </p:cTn>
                        </p:par>
                        <p:par>
                          <p:cTn id="93" fill="hold" nodeType="afterGroup">
                            <p:stCondLst>
                              <p:cond delay="6000"/>
                            </p:stCondLst>
                            <p:childTnLst>
                              <p:par>
                                <p:cTn id="94" presetID="54" presetClass="exit" presetSubtype="0" decel="100000" fill="hold" grpId="0" nodeType="afterEffect">
                                  <p:stCondLst>
                                    <p:cond delay="0"/>
                                  </p:stCondLst>
                                  <p:childTnLst>
                                    <p:anim calcmode="lin" valueType="num">
                                      <p:cBhvr>
                                        <p:cTn id="95" dur="1000"/>
                                        <p:tgtEl>
                                          <p:spTgt spid="62517"/>
                                        </p:tgtEl>
                                        <p:attrNameLst>
                                          <p:attrName>ppt_w</p:attrName>
                                        </p:attrNameLst>
                                      </p:cBhvr>
                                      <p:tavLst>
                                        <p:tav tm="0">
                                          <p:val>
                                            <p:strVal val="ppt_w"/>
                                          </p:val>
                                        </p:tav>
                                        <p:tav tm="100000">
                                          <p:val>
                                            <p:strVal val="ppt_w*0.05"/>
                                          </p:val>
                                        </p:tav>
                                      </p:tavLst>
                                    </p:anim>
                                    <p:anim calcmode="lin" valueType="num">
                                      <p:cBhvr>
                                        <p:cTn id="96" dur="1000"/>
                                        <p:tgtEl>
                                          <p:spTgt spid="62517"/>
                                        </p:tgtEl>
                                        <p:attrNameLst>
                                          <p:attrName>ppt_h</p:attrName>
                                        </p:attrNameLst>
                                      </p:cBhvr>
                                      <p:tavLst>
                                        <p:tav tm="0">
                                          <p:val>
                                            <p:strVal val="ppt_h"/>
                                          </p:val>
                                        </p:tav>
                                        <p:tav tm="100000">
                                          <p:val>
                                            <p:strVal val="ppt_h"/>
                                          </p:val>
                                        </p:tav>
                                      </p:tavLst>
                                    </p:anim>
                                    <p:anim calcmode="lin" valueType="num">
                                      <p:cBhvr>
                                        <p:cTn id="97" dur="1000"/>
                                        <p:tgtEl>
                                          <p:spTgt spid="62517"/>
                                        </p:tgtEl>
                                        <p:attrNameLst>
                                          <p:attrName>ppt_x</p:attrName>
                                        </p:attrNameLst>
                                      </p:cBhvr>
                                      <p:tavLst>
                                        <p:tav tm="0">
                                          <p:val>
                                            <p:strVal val="ppt_x"/>
                                          </p:val>
                                        </p:tav>
                                        <p:tav tm="100000">
                                          <p:val>
                                            <p:strVal val="ppt_x-.2"/>
                                          </p:val>
                                        </p:tav>
                                      </p:tavLst>
                                    </p:anim>
                                    <p:anim calcmode="lin" valueType="num">
                                      <p:cBhvr>
                                        <p:cTn id="98" dur="1000"/>
                                        <p:tgtEl>
                                          <p:spTgt spid="62517"/>
                                        </p:tgtEl>
                                        <p:attrNameLst>
                                          <p:attrName>ppt_y</p:attrName>
                                        </p:attrNameLst>
                                      </p:cBhvr>
                                      <p:tavLst>
                                        <p:tav tm="0">
                                          <p:val>
                                            <p:strVal val="ppt_y"/>
                                          </p:val>
                                        </p:tav>
                                        <p:tav tm="100000">
                                          <p:val>
                                            <p:strVal val="ppt_y"/>
                                          </p:val>
                                        </p:tav>
                                      </p:tavLst>
                                    </p:anim>
                                    <p:animEffect transition="out" filter="fade">
                                      <p:cBhvr>
                                        <p:cTn id="99" dur="1000"/>
                                        <p:tgtEl>
                                          <p:spTgt spid="62517"/>
                                        </p:tgtEl>
                                      </p:cBhvr>
                                    </p:animEffect>
                                    <p:set>
                                      <p:cBhvr>
                                        <p:cTn id="100" dur="1" fill="hold">
                                          <p:stCondLst>
                                            <p:cond delay="999"/>
                                          </p:stCondLst>
                                        </p:cTn>
                                        <p:tgtEl>
                                          <p:spTgt spid="62517"/>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click.wav"/>
                                        </p:tgtEl>
                                      </p:cMediaNode>
                                    </p:audio>
                                  </p:subTnLst>
                                </p:cTn>
                              </p:par>
                            </p:childTnLst>
                          </p:cTn>
                        </p:par>
                        <p:par>
                          <p:cTn id="101" fill="hold" nodeType="afterGroup">
                            <p:stCondLst>
                              <p:cond delay="7000"/>
                            </p:stCondLst>
                            <p:childTnLst>
                              <p:par>
                                <p:cTn id="102" presetID="54" presetClass="exit" presetSubtype="0" decel="100000" fill="hold" grpId="0" nodeType="afterEffect">
                                  <p:stCondLst>
                                    <p:cond delay="0"/>
                                  </p:stCondLst>
                                  <p:childTnLst>
                                    <p:anim calcmode="lin" valueType="num">
                                      <p:cBhvr>
                                        <p:cTn id="103" dur="1000"/>
                                        <p:tgtEl>
                                          <p:spTgt spid="62516"/>
                                        </p:tgtEl>
                                        <p:attrNameLst>
                                          <p:attrName>ppt_w</p:attrName>
                                        </p:attrNameLst>
                                      </p:cBhvr>
                                      <p:tavLst>
                                        <p:tav tm="0">
                                          <p:val>
                                            <p:strVal val="ppt_w"/>
                                          </p:val>
                                        </p:tav>
                                        <p:tav tm="100000">
                                          <p:val>
                                            <p:strVal val="ppt_w*0.05"/>
                                          </p:val>
                                        </p:tav>
                                      </p:tavLst>
                                    </p:anim>
                                    <p:anim calcmode="lin" valueType="num">
                                      <p:cBhvr>
                                        <p:cTn id="104" dur="1000"/>
                                        <p:tgtEl>
                                          <p:spTgt spid="62516"/>
                                        </p:tgtEl>
                                        <p:attrNameLst>
                                          <p:attrName>ppt_h</p:attrName>
                                        </p:attrNameLst>
                                      </p:cBhvr>
                                      <p:tavLst>
                                        <p:tav tm="0">
                                          <p:val>
                                            <p:strVal val="ppt_h"/>
                                          </p:val>
                                        </p:tav>
                                        <p:tav tm="100000">
                                          <p:val>
                                            <p:strVal val="ppt_h"/>
                                          </p:val>
                                        </p:tav>
                                      </p:tavLst>
                                    </p:anim>
                                    <p:anim calcmode="lin" valueType="num">
                                      <p:cBhvr>
                                        <p:cTn id="105" dur="1000"/>
                                        <p:tgtEl>
                                          <p:spTgt spid="62516"/>
                                        </p:tgtEl>
                                        <p:attrNameLst>
                                          <p:attrName>ppt_x</p:attrName>
                                        </p:attrNameLst>
                                      </p:cBhvr>
                                      <p:tavLst>
                                        <p:tav tm="0">
                                          <p:val>
                                            <p:strVal val="ppt_x"/>
                                          </p:val>
                                        </p:tav>
                                        <p:tav tm="100000">
                                          <p:val>
                                            <p:strVal val="ppt_x-.2"/>
                                          </p:val>
                                        </p:tav>
                                      </p:tavLst>
                                    </p:anim>
                                    <p:anim calcmode="lin" valueType="num">
                                      <p:cBhvr>
                                        <p:cTn id="106" dur="1000"/>
                                        <p:tgtEl>
                                          <p:spTgt spid="62516"/>
                                        </p:tgtEl>
                                        <p:attrNameLst>
                                          <p:attrName>ppt_y</p:attrName>
                                        </p:attrNameLst>
                                      </p:cBhvr>
                                      <p:tavLst>
                                        <p:tav tm="0">
                                          <p:val>
                                            <p:strVal val="ppt_y"/>
                                          </p:val>
                                        </p:tav>
                                        <p:tav tm="100000">
                                          <p:val>
                                            <p:strVal val="ppt_y"/>
                                          </p:val>
                                        </p:tav>
                                      </p:tavLst>
                                    </p:anim>
                                    <p:animEffect transition="out" filter="fade">
                                      <p:cBhvr>
                                        <p:cTn id="107" dur="1000"/>
                                        <p:tgtEl>
                                          <p:spTgt spid="62516"/>
                                        </p:tgtEl>
                                      </p:cBhvr>
                                    </p:animEffect>
                                    <p:set>
                                      <p:cBhvr>
                                        <p:cTn id="108" dur="1" fill="hold">
                                          <p:stCondLst>
                                            <p:cond delay="999"/>
                                          </p:stCondLst>
                                        </p:cTn>
                                        <p:tgtEl>
                                          <p:spTgt spid="6251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9" fill="hold" nodeType="afterGroup">
                            <p:stCondLst>
                              <p:cond delay="8000"/>
                            </p:stCondLst>
                            <p:childTnLst>
                              <p:par>
                                <p:cTn id="110" presetID="54" presetClass="exit" presetSubtype="0" decel="100000" fill="hold" grpId="0" nodeType="afterEffect">
                                  <p:stCondLst>
                                    <p:cond delay="0"/>
                                  </p:stCondLst>
                                  <p:childTnLst>
                                    <p:anim calcmode="lin" valueType="num">
                                      <p:cBhvr>
                                        <p:cTn id="111" dur="1000"/>
                                        <p:tgtEl>
                                          <p:spTgt spid="62515"/>
                                        </p:tgtEl>
                                        <p:attrNameLst>
                                          <p:attrName>ppt_w</p:attrName>
                                        </p:attrNameLst>
                                      </p:cBhvr>
                                      <p:tavLst>
                                        <p:tav tm="0">
                                          <p:val>
                                            <p:strVal val="ppt_w"/>
                                          </p:val>
                                        </p:tav>
                                        <p:tav tm="100000">
                                          <p:val>
                                            <p:strVal val="ppt_w*0.05"/>
                                          </p:val>
                                        </p:tav>
                                      </p:tavLst>
                                    </p:anim>
                                    <p:anim calcmode="lin" valueType="num">
                                      <p:cBhvr>
                                        <p:cTn id="112" dur="1000"/>
                                        <p:tgtEl>
                                          <p:spTgt spid="62515"/>
                                        </p:tgtEl>
                                        <p:attrNameLst>
                                          <p:attrName>ppt_h</p:attrName>
                                        </p:attrNameLst>
                                      </p:cBhvr>
                                      <p:tavLst>
                                        <p:tav tm="0">
                                          <p:val>
                                            <p:strVal val="ppt_h"/>
                                          </p:val>
                                        </p:tav>
                                        <p:tav tm="100000">
                                          <p:val>
                                            <p:strVal val="ppt_h"/>
                                          </p:val>
                                        </p:tav>
                                      </p:tavLst>
                                    </p:anim>
                                    <p:anim calcmode="lin" valueType="num">
                                      <p:cBhvr>
                                        <p:cTn id="113" dur="1000"/>
                                        <p:tgtEl>
                                          <p:spTgt spid="62515"/>
                                        </p:tgtEl>
                                        <p:attrNameLst>
                                          <p:attrName>ppt_x</p:attrName>
                                        </p:attrNameLst>
                                      </p:cBhvr>
                                      <p:tavLst>
                                        <p:tav tm="0">
                                          <p:val>
                                            <p:strVal val="ppt_x"/>
                                          </p:val>
                                        </p:tav>
                                        <p:tav tm="100000">
                                          <p:val>
                                            <p:strVal val="ppt_x-.2"/>
                                          </p:val>
                                        </p:tav>
                                      </p:tavLst>
                                    </p:anim>
                                    <p:anim calcmode="lin" valueType="num">
                                      <p:cBhvr>
                                        <p:cTn id="114" dur="1000"/>
                                        <p:tgtEl>
                                          <p:spTgt spid="62515"/>
                                        </p:tgtEl>
                                        <p:attrNameLst>
                                          <p:attrName>ppt_y</p:attrName>
                                        </p:attrNameLst>
                                      </p:cBhvr>
                                      <p:tavLst>
                                        <p:tav tm="0">
                                          <p:val>
                                            <p:strVal val="ppt_y"/>
                                          </p:val>
                                        </p:tav>
                                        <p:tav tm="100000">
                                          <p:val>
                                            <p:strVal val="ppt_y"/>
                                          </p:val>
                                        </p:tav>
                                      </p:tavLst>
                                    </p:anim>
                                    <p:animEffect transition="out" filter="fade">
                                      <p:cBhvr>
                                        <p:cTn id="115" dur="1000"/>
                                        <p:tgtEl>
                                          <p:spTgt spid="62515"/>
                                        </p:tgtEl>
                                      </p:cBhvr>
                                    </p:animEffect>
                                    <p:set>
                                      <p:cBhvr>
                                        <p:cTn id="116" dur="1" fill="hold">
                                          <p:stCondLst>
                                            <p:cond delay="999"/>
                                          </p:stCondLst>
                                        </p:cTn>
                                        <p:tgtEl>
                                          <p:spTgt spid="62515"/>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par>
                          <p:cTn id="117" fill="hold" nodeType="afterGroup">
                            <p:stCondLst>
                              <p:cond delay="9000"/>
                            </p:stCondLst>
                            <p:childTnLst>
                              <p:par>
                                <p:cTn id="118" presetID="54" presetClass="exit" presetSubtype="0" decel="100000" fill="hold" grpId="0" nodeType="afterEffect">
                                  <p:stCondLst>
                                    <p:cond delay="0"/>
                                  </p:stCondLst>
                                  <p:childTnLst>
                                    <p:anim calcmode="lin" valueType="num">
                                      <p:cBhvr>
                                        <p:cTn id="119" dur="1000"/>
                                        <p:tgtEl>
                                          <p:spTgt spid="62514"/>
                                        </p:tgtEl>
                                        <p:attrNameLst>
                                          <p:attrName>ppt_w</p:attrName>
                                        </p:attrNameLst>
                                      </p:cBhvr>
                                      <p:tavLst>
                                        <p:tav tm="0">
                                          <p:val>
                                            <p:strVal val="ppt_w"/>
                                          </p:val>
                                        </p:tav>
                                        <p:tav tm="100000">
                                          <p:val>
                                            <p:strVal val="ppt_w*0.05"/>
                                          </p:val>
                                        </p:tav>
                                      </p:tavLst>
                                    </p:anim>
                                    <p:anim calcmode="lin" valueType="num">
                                      <p:cBhvr>
                                        <p:cTn id="120" dur="1000"/>
                                        <p:tgtEl>
                                          <p:spTgt spid="62514"/>
                                        </p:tgtEl>
                                        <p:attrNameLst>
                                          <p:attrName>ppt_h</p:attrName>
                                        </p:attrNameLst>
                                      </p:cBhvr>
                                      <p:tavLst>
                                        <p:tav tm="0">
                                          <p:val>
                                            <p:strVal val="ppt_h"/>
                                          </p:val>
                                        </p:tav>
                                        <p:tav tm="100000">
                                          <p:val>
                                            <p:strVal val="ppt_h"/>
                                          </p:val>
                                        </p:tav>
                                      </p:tavLst>
                                    </p:anim>
                                    <p:anim calcmode="lin" valueType="num">
                                      <p:cBhvr>
                                        <p:cTn id="121" dur="1000"/>
                                        <p:tgtEl>
                                          <p:spTgt spid="62514"/>
                                        </p:tgtEl>
                                        <p:attrNameLst>
                                          <p:attrName>ppt_x</p:attrName>
                                        </p:attrNameLst>
                                      </p:cBhvr>
                                      <p:tavLst>
                                        <p:tav tm="0">
                                          <p:val>
                                            <p:strVal val="ppt_x"/>
                                          </p:val>
                                        </p:tav>
                                        <p:tav tm="100000">
                                          <p:val>
                                            <p:strVal val="ppt_x-.2"/>
                                          </p:val>
                                        </p:tav>
                                      </p:tavLst>
                                    </p:anim>
                                    <p:anim calcmode="lin" valueType="num">
                                      <p:cBhvr>
                                        <p:cTn id="122" dur="1000"/>
                                        <p:tgtEl>
                                          <p:spTgt spid="62514"/>
                                        </p:tgtEl>
                                        <p:attrNameLst>
                                          <p:attrName>ppt_y</p:attrName>
                                        </p:attrNameLst>
                                      </p:cBhvr>
                                      <p:tavLst>
                                        <p:tav tm="0">
                                          <p:val>
                                            <p:strVal val="ppt_y"/>
                                          </p:val>
                                        </p:tav>
                                        <p:tav tm="100000">
                                          <p:val>
                                            <p:strVal val="ppt_y"/>
                                          </p:val>
                                        </p:tav>
                                      </p:tavLst>
                                    </p:anim>
                                    <p:animEffect transition="out" filter="fade">
                                      <p:cBhvr>
                                        <p:cTn id="123" dur="1000"/>
                                        <p:tgtEl>
                                          <p:spTgt spid="62514"/>
                                        </p:tgtEl>
                                      </p:cBhvr>
                                    </p:animEffect>
                                    <p:set>
                                      <p:cBhvr>
                                        <p:cTn id="124" dur="1" fill="hold">
                                          <p:stCondLst>
                                            <p:cond delay="999"/>
                                          </p:stCondLst>
                                        </p:cTn>
                                        <p:tgtEl>
                                          <p:spTgt spid="62514"/>
                                        </p:tgtEl>
                                        <p:attrNameLst>
                                          <p:attrName>style.visibility</p:attrName>
                                        </p:attrNameLst>
                                      </p:cBhvr>
                                      <p:to>
                                        <p:strVal val="hidden"/>
                                      </p:to>
                                    </p:se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childTnLst>
                          </p:cTn>
                        </p:par>
                        <p:par>
                          <p:cTn id="125" fill="hold" nodeType="afterGroup">
                            <p:stCondLst>
                              <p:cond delay="10000"/>
                            </p:stCondLst>
                            <p:childTnLst>
                              <p:par>
                                <p:cTn id="126" presetID="54" presetClass="exit" presetSubtype="0" decel="100000" fill="hold" grpId="0" nodeType="afterEffect">
                                  <p:stCondLst>
                                    <p:cond delay="0"/>
                                  </p:stCondLst>
                                  <p:childTnLst>
                                    <p:anim calcmode="lin" valueType="num">
                                      <p:cBhvr>
                                        <p:cTn id="127" dur="1000"/>
                                        <p:tgtEl>
                                          <p:spTgt spid="62513"/>
                                        </p:tgtEl>
                                        <p:attrNameLst>
                                          <p:attrName>ppt_w</p:attrName>
                                        </p:attrNameLst>
                                      </p:cBhvr>
                                      <p:tavLst>
                                        <p:tav tm="0">
                                          <p:val>
                                            <p:strVal val="ppt_w"/>
                                          </p:val>
                                        </p:tav>
                                        <p:tav tm="100000">
                                          <p:val>
                                            <p:strVal val="ppt_w*0.05"/>
                                          </p:val>
                                        </p:tav>
                                      </p:tavLst>
                                    </p:anim>
                                    <p:anim calcmode="lin" valueType="num">
                                      <p:cBhvr>
                                        <p:cTn id="128" dur="1000"/>
                                        <p:tgtEl>
                                          <p:spTgt spid="62513"/>
                                        </p:tgtEl>
                                        <p:attrNameLst>
                                          <p:attrName>ppt_h</p:attrName>
                                        </p:attrNameLst>
                                      </p:cBhvr>
                                      <p:tavLst>
                                        <p:tav tm="0">
                                          <p:val>
                                            <p:strVal val="ppt_h"/>
                                          </p:val>
                                        </p:tav>
                                        <p:tav tm="100000">
                                          <p:val>
                                            <p:strVal val="ppt_h"/>
                                          </p:val>
                                        </p:tav>
                                      </p:tavLst>
                                    </p:anim>
                                    <p:anim calcmode="lin" valueType="num">
                                      <p:cBhvr>
                                        <p:cTn id="129" dur="1000"/>
                                        <p:tgtEl>
                                          <p:spTgt spid="62513"/>
                                        </p:tgtEl>
                                        <p:attrNameLst>
                                          <p:attrName>ppt_x</p:attrName>
                                        </p:attrNameLst>
                                      </p:cBhvr>
                                      <p:tavLst>
                                        <p:tav tm="0">
                                          <p:val>
                                            <p:strVal val="ppt_x"/>
                                          </p:val>
                                        </p:tav>
                                        <p:tav tm="100000">
                                          <p:val>
                                            <p:strVal val="ppt_x-.2"/>
                                          </p:val>
                                        </p:tav>
                                      </p:tavLst>
                                    </p:anim>
                                    <p:anim calcmode="lin" valueType="num">
                                      <p:cBhvr>
                                        <p:cTn id="130" dur="1000"/>
                                        <p:tgtEl>
                                          <p:spTgt spid="62513"/>
                                        </p:tgtEl>
                                        <p:attrNameLst>
                                          <p:attrName>ppt_y</p:attrName>
                                        </p:attrNameLst>
                                      </p:cBhvr>
                                      <p:tavLst>
                                        <p:tav tm="0">
                                          <p:val>
                                            <p:strVal val="ppt_y"/>
                                          </p:val>
                                        </p:tav>
                                        <p:tav tm="100000">
                                          <p:val>
                                            <p:strVal val="ppt_y"/>
                                          </p:val>
                                        </p:tav>
                                      </p:tavLst>
                                    </p:anim>
                                    <p:animEffect transition="out" filter="fade">
                                      <p:cBhvr>
                                        <p:cTn id="131" dur="1000"/>
                                        <p:tgtEl>
                                          <p:spTgt spid="62513"/>
                                        </p:tgtEl>
                                      </p:cBhvr>
                                    </p:animEffect>
                                    <p:set>
                                      <p:cBhvr>
                                        <p:cTn id="132" dur="1" fill="hold">
                                          <p:stCondLst>
                                            <p:cond delay="999"/>
                                          </p:stCondLst>
                                        </p:cTn>
                                        <p:tgtEl>
                                          <p:spTgt spid="62513"/>
                                        </p:tgtEl>
                                        <p:attrNameLst>
                                          <p:attrName>style.visibility</p:attrName>
                                        </p:attrNameLst>
                                      </p:cBhvr>
                                      <p:to>
                                        <p:strVal val="hidden"/>
                                      </p:to>
                                    </p:set>
                                  </p:childTnLst>
                                  <p:subTnLst>
                                    <p:audio>
                                      <p:cMediaNode>
                                        <p:cTn display="0" masterRel="sameClick">
                                          <p:stCondLst>
                                            <p:cond evt="begin" delay="0">
                                              <p:tn val="126"/>
                                            </p:cond>
                                          </p:stCondLst>
                                          <p:endCondLst>
                                            <p:cond evt="onStopAudio" delay="0">
                                              <p:tgtEl>
                                                <p:sldTgt/>
                                              </p:tgtEl>
                                            </p:cond>
                                          </p:endCondLst>
                                        </p:cTn>
                                        <p:tgtEl>
                                          <p:sndTgt r:embed="rId3" name="click.wav"/>
                                        </p:tgtEl>
                                      </p:cMediaNode>
                                    </p:audio>
                                  </p:subTnLst>
                                </p:cTn>
                              </p:par>
                            </p:childTnLst>
                          </p:cTn>
                        </p:par>
                        <p:par>
                          <p:cTn id="133" fill="hold" nodeType="afterGroup">
                            <p:stCondLst>
                              <p:cond delay="11000"/>
                            </p:stCondLst>
                            <p:childTnLst>
                              <p:par>
                                <p:cTn id="134" presetID="54" presetClass="exit" presetSubtype="0" decel="100000" fill="hold" grpId="0" nodeType="afterEffect">
                                  <p:stCondLst>
                                    <p:cond delay="0"/>
                                  </p:stCondLst>
                                  <p:childTnLst>
                                    <p:anim calcmode="lin" valueType="num">
                                      <p:cBhvr>
                                        <p:cTn id="135" dur="1000"/>
                                        <p:tgtEl>
                                          <p:spTgt spid="62512"/>
                                        </p:tgtEl>
                                        <p:attrNameLst>
                                          <p:attrName>ppt_w</p:attrName>
                                        </p:attrNameLst>
                                      </p:cBhvr>
                                      <p:tavLst>
                                        <p:tav tm="0">
                                          <p:val>
                                            <p:strVal val="ppt_w"/>
                                          </p:val>
                                        </p:tav>
                                        <p:tav tm="100000">
                                          <p:val>
                                            <p:strVal val="ppt_w*0.05"/>
                                          </p:val>
                                        </p:tav>
                                      </p:tavLst>
                                    </p:anim>
                                    <p:anim calcmode="lin" valueType="num">
                                      <p:cBhvr>
                                        <p:cTn id="136" dur="1000"/>
                                        <p:tgtEl>
                                          <p:spTgt spid="62512"/>
                                        </p:tgtEl>
                                        <p:attrNameLst>
                                          <p:attrName>ppt_h</p:attrName>
                                        </p:attrNameLst>
                                      </p:cBhvr>
                                      <p:tavLst>
                                        <p:tav tm="0">
                                          <p:val>
                                            <p:strVal val="ppt_h"/>
                                          </p:val>
                                        </p:tav>
                                        <p:tav tm="100000">
                                          <p:val>
                                            <p:strVal val="ppt_h"/>
                                          </p:val>
                                        </p:tav>
                                      </p:tavLst>
                                    </p:anim>
                                    <p:anim calcmode="lin" valueType="num">
                                      <p:cBhvr>
                                        <p:cTn id="137" dur="1000"/>
                                        <p:tgtEl>
                                          <p:spTgt spid="62512"/>
                                        </p:tgtEl>
                                        <p:attrNameLst>
                                          <p:attrName>ppt_x</p:attrName>
                                        </p:attrNameLst>
                                      </p:cBhvr>
                                      <p:tavLst>
                                        <p:tav tm="0">
                                          <p:val>
                                            <p:strVal val="ppt_x"/>
                                          </p:val>
                                        </p:tav>
                                        <p:tav tm="100000">
                                          <p:val>
                                            <p:strVal val="ppt_x-.2"/>
                                          </p:val>
                                        </p:tav>
                                      </p:tavLst>
                                    </p:anim>
                                    <p:anim calcmode="lin" valueType="num">
                                      <p:cBhvr>
                                        <p:cTn id="138" dur="1000"/>
                                        <p:tgtEl>
                                          <p:spTgt spid="62512"/>
                                        </p:tgtEl>
                                        <p:attrNameLst>
                                          <p:attrName>ppt_y</p:attrName>
                                        </p:attrNameLst>
                                      </p:cBhvr>
                                      <p:tavLst>
                                        <p:tav tm="0">
                                          <p:val>
                                            <p:strVal val="ppt_y"/>
                                          </p:val>
                                        </p:tav>
                                        <p:tav tm="100000">
                                          <p:val>
                                            <p:strVal val="ppt_y"/>
                                          </p:val>
                                        </p:tav>
                                      </p:tavLst>
                                    </p:anim>
                                    <p:animEffect transition="out" filter="fade">
                                      <p:cBhvr>
                                        <p:cTn id="139" dur="1000"/>
                                        <p:tgtEl>
                                          <p:spTgt spid="62512"/>
                                        </p:tgtEl>
                                      </p:cBhvr>
                                    </p:animEffect>
                                    <p:set>
                                      <p:cBhvr>
                                        <p:cTn id="140" dur="1" fill="hold">
                                          <p:stCondLst>
                                            <p:cond delay="999"/>
                                          </p:stCondLst>
                                        </p:cTn>
                                        <p:tgtEl>
                                          <p:spTgt spid="62512"/>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3" name="click.wav"/>
                                        </p:tgtEl>
                                      </p:cMediaNode>
                                    </p:audio>
                                  </p:subTnLst>
                                </p:cTn>
                              </p:par>
                            </p:childTnLst>
                          </p:cTn>
                        </p:par>
                        <p:par>
                          <p:cTn id="141" fill="hold" nodeType="afterGroup">
                            <p:stCondLst>
                              <p:cond delay="12000"/>
                            </p:stCondLst>
                            <p:childTnLst>
                              <p:par>
                                <p:cTn id="142" presetID="54" presetClass="exit" presetSubtype="0" decel="100000" fill="hold" grpId="0" nodeType="afterEffect">
                                  <p:stCondLst>
                                    <p:cond delay="0"/>
                                  </p:stCondLst>
                                  <p:childTnLst>
                                    <p:anim calcmode="lin" valueType="num">
                                      <p:cBhvr>
                                        <p:cTn id="143" dur="1000"/>
                                        <p:tgtEl>
                                          <p:spTgt spid="62511"/>
                                        </p:tgtEl>
                                        <p:attrNameLst>
                                          <p:attrName>ppt_w</p:attrName>
                                        </p:attrNameLst>
                                      </p:cBhvr>
                                      <p:tavLst>
                                        <p:tav tm="0">
                                          <p:val>
                                            <p:strVal val="ppt_w"/>
                                          </p:val>
                                        </p:tav>
                                        <p:tav tm="100000">
                                          <p:val>
                                            <p:strVal val="ppt_w*0.05"/>
                                          </p:val>
                                        </p:tav>
                                      </p:tavLst>
                                    </p:anim>
                                    <p:anim calcmode="lin" valueType="num">
                                      <p:cBhvr>
                                        <p:cTn id="144" dur="1000"/>
                                        <p:tgtEl>
                                          <p:spTgt spid="62511"/>
                                        </p:tgtEl>
                                        <p:attrNameLst>
                                          <p:attrName>ppt_h</p:attrName>
                                        </p:attrNameLst>
                                      </p:cBhvr>
                                      <p:tavLst>
                                        <p:tav tm="0">
                                          <p:val>
                                            <p:strVal val="ppt_h"/>
                                          </p:val>
                                        </p:tav>
                                        <p:tav tm="100000">
                                          <p:val>
                                            <p:strVal val="ppt_h"/>
                                          </p:val>
                                        </p:tav>
                                      </p:tavLst>
                                    </p:anim>
                                    <p:anim calcmode="lin" valueType="num">
                                      <p:cBhvr>
                                        <p:cTn id="145" dur="1000"/>
                                        <p:tgtEl>
                                          <p:spTgt spid="62511"/>
                                        </p:tgtEl>
                                        <p:attrNameLst>
                                          <p:attrName>ppt_x</p:attrName>
                                        </p:attrNameLst>
                                      </p:cBhvr>
                                      <p:tavLst>
                                        <p:tav tm="0">
                                          <p:val>
                                            <p:strVal val="ppt_x"/>
                                          </p:val>
                                        </p:tav>
                                        <p:tav tm="100000">
                                          <p:val>
                                            <p:strVal val="ppt_x-.2"/>
                                          </p:val>
                                        </p:tav>
                                      </p:tavLst>
                                    </p:anim>
                                    <p:anim calcmode="lin" valueType="num">
                                      <p:cBhvr>
                                        <p:cTn id="146" dur="1000"/>
                                        <p:tgtEl>
                                          <p:spTgt spid="62511"/>
                                        </p:tgtEl>
                                        <p:attrNameLst>
                                          <p:attrName>ppt_y</p:attrName>
                                        </p:attrNameLst>
                                      </p:cBhvr>
                                      <p:tavLst>
                                        <p:tav tm="0">
                                          <p:val>
                                            <p:strVal val="ppt_y"/>
                                          </p:val>
                                        </p:tav>
                                        <p:tav tm="100000">
                                          <p:val>
                                            <p:strVal val="ppt_y"/>
                                          </p:val>
                                        </p:tav>
                                      </p:tavLst>
                                    </p:anim>
                                    <p:animEffect transition="out" filter="fade">
                                      <p:cBhvr>
                                        <p:cTn id="147" dur="1000"/>
                                        <p:tgtEl>
                                          <p:spTgt spid="62511"/>
                                        </p:tgtEl>
                                      </p:cBhvr>
                                    </p:animEffect>
                                    <p:set>
                                      <p:cBhvr>
                                        <p:cTn id="148" dur="1" fill="hold">
                                          <p:stCondLst>
                                            <p:cond delay="999"/>
                                          </p:stCondLst>
                                        </p:cTn>
                                        <p:tgtEl>
                                          <p:spTgt spid="62511"/>
                                        </p:tgtEl>
                                        <p:attrNameLst>
                                          <p:attrName>style.visibility</p:attrName>
                                        </p:attrNameLst>
                                      </p:cBhvr>
                                      <p:to>
                                        <p:strVal val="hidden"/>
                                      </p:to>
                                    </p:set>
                                  </p:childTnLst>
                                  <p:subTnLst>
                                    <p:audio>
                                      <p:cMediaNode>
                                        <p:cTn display="0" masterRel="sameClick">
                                          <p:stCondLst>
                                            <p:cond evt="begin" delay="0">
                                              <p:tn val="142"/>
                                            </p:cond>
                                          </p:stCondLst>
                                          <p:endCondLst>
                                            <p:cond evt="onStopAudio" delay="0">
                                              <p:tgtEl>
                                                <p:sldTgt/>
                                              </p:tgtEl>
                                            </p:cond>
                                          </p:endCondLst>
                                        </p:cTn>
                                        <p:tgtEl>
                                          <p:sndTgt r:embed="rId3" name="click.wav"/>
                                        </p:tgtEl>
                                      </p:cMediaNode>
                                    </p:audio>
                                  </p:subTnLst>
                                </p:cTn>
                              </p:par>
                            </p:childTnLst>
                          </p:cTn>
                        </p:par>
                        <p:par>
                          <p:cTn id="149" fill="hold" nodeType="afterGroup">
                            <p:stCondLst>
                              <p:cond delay="13000"/>
                            </p:stCondLst>
                            <p:childTnLst>
                              <p:par>
                                <p:cTn id="150" presetID="54" presetClass="exit" presetSubtype="0" decel="100000" fill="hold" grpId="0" nodeType="afterEffect">
                                  <p:stCondLst>
                                    <p:cond delay="0"/>
                                  </p:stCondLst>
                                  <p:childTnLst>
                                    <p:anim calcmode="lin" valueType="num">
                                      <p:cBhvr>
                                        <p:cTn id="151" dur="1000"/>
                                        <p:tgtEl>
                                          <p:spTgt spid="62510"/>
                                        </p:tgtEl>
                                        <p:attrNameLst>
                                          <p:attrName>ppt_w</p:attrName>
                                        </p:attrNameLst>
                                      </p:cBhvr>
                                      <p:tavLst>
                                        <p:tav tm="0">
                                          <p:val>
                                            <p:strVal val="ppt_w"/>
                                          </p:val>
                                        </p:tav>
                                        <p:tav tm="100000">
                                          <p:val>
                                            <p:strVal val="ppt_w*0.05"/>
                                          </p:val>
                                        </p:tav>
                                      </p:tavLst>
                                    </p:anim>
                                    <p:anim calcmode="lin" valueType="num">
                                      <p:cBhvr>
                                        <p:cTn id="152" dur="1000"/>
                                        <p:tgtEl>
                                          <p:spTgt spid="62510"/>
                                        </p:tgtEl>
                                        <p:attrNameLst>
                                          <p:attrName>ppt_h</p:attrName>
                                        </p:attrNameLst>
                                      </p:cBhvr>
                                      <p:tavLst>
                                        <p:tav tm="0">
                                          <p:val>
                                            <p:strVal val="ppt_h"/>
                                          </p:val>
                                        </p:tav>
                                        <p:tav tm="100000">
                                          <p:val>
                                            <p:strVal val="ppt_h"/>
                                          </p:val>
                                        </p:tav>
                                      </p:tavLst>
                                    </p:anim>
                                    <p:anim calcmode="lin" valueType="num">
                                      <p:cBhvr>
                                        <p:cTn id="153" dur="1000"/>
                                        <p:tgtEl>
                                          <p:spTgt spid="62510"/>
                                        </p:tgtEl>
                                        <p:attrNameLst>
                                          <p:attrName>ppt_x</p:attrName>
                                        </p:attrNameLst>
                                      </p:cBhvr>
                                      <p:tavLst>
                                        <p:tav tm="0">
                                          <p:val>
                                            <p:strVal val="ppt_x"/>
                                          </p:val>
                                        </p:tav>
                                        <p:tav tm="100000">
                                          <p:val>
                                            <p:strVal val="ppt_x-.2"/>
                                          </p:val>
                                        </p:tav>
                                      </p:tavLst>
                                    </p:anim>
                                    <p:anim calcmode="lin" valueType="num">
                                      <p:cBhvr>
                                        <p:cTn id="154" dur="1000"/>
                                        <p:tgtEl>
                                          <p:spTgt spid="62510"/>
                                        </p:tgtEl>
                                        <p:attrNameLst>
                                          <p:attrName>ppt_y</p:attrName>
                                        </p:attrNameLst>
                                      </p:cBhvr>
                                      <p:tavLst>
                                        <p:tav tm="0">
                                          <p:val>
                                            <p:strVal val="ppt_y"/>
                                          </p:val>
                                        </p:tav>
                                        <p:tav tm="100000">
                                          <p:val>
                                            <p:strVal val="ppt_y"/>
                                          </p:val>
                                        </p:tav>
                                      </p:tavLst>
                                    </p:anim>
                                    <p:animEffect transition="out" filter="fade">
                                      <p:cBhvr>
                                        <p:cTn id="155" dur="1000"/>
                                        <p:tgtEl>
                                          <p:spTgt spid="62510"/>
                                        </p:tgtEl>
                                      </p:cBhvr>
                                    </p:animEffect>
                                    <p:set>
                                      <p:cBhvr>
                                        <p:cTn id="156" dur="1" fill="hold">
                                          <p:stCondLst>
                                            <p:cond delay="999"/>
                                          </p:stCondLst>
                                        </p:cTn>
                                        <p:tgtEl>
                                          <p:spTgt spid="62510"/>
                                        </p:tgtEl>
                                        <p:attrNameLst>
                                          <p:attrName>style.visibility</p:attrName>
                                        </p:attrNameLst>
                                      </p:cBhvr>
                                      <p:to>
                                        <p:strVal val="hidden"/>
                                      </p:to>
                                    </p:set>
                                  </p:childTnLst>
                                  <p:subTnLst>
                                    <p:audio>
                                      <p:cMediaNode>
                                        <p:cTn display="0" masterRel="sameClick">
                                          <p:stCondLst>
                                            <p:cond evt="begin" delay="0">
                                              <p:tn val="150"/>
                                            </p:cond>
                                          </p:stCondLst>
                                          <p:endCondLst>
                                            <p:cond evt="onStopAudio" delay="0">
                                              <p:tgtEl>
                                                <p:sldTgt/>
                                              </p:tgtEl>
                                            </p:cond>
                                          </p:endCondLst>
                                        </p:cTn>
                                        <p:tgtEl>
                                          <p:sndTgt r:embed="rId3" name="click.wav"/>
                                        </p:tgtEl>
                                      </p:cMediaNode>
                                    </p:audio>
                                  </p:subTnLst>
                                </p:cTn>
                              </p:par>
                            </p:childTnLst>
                          </p:cTn>
                        </p:par>
                        <p:par>
                          <p:cTn id="157" fill="hold" nodeType="afterGroup">
                            <p:stCondLst>
                              <p:cond delay="14000"/>
                            </p:stCondLst>
                            <p:childTnLst>
                              <p:par>
                                <p:cTn id="158" presetID="50" presetClass="exit" presetSubtype="0" accel="100000" fill="hold" grpId="0" nodeType="afterEffect">
                                  <p:stCondLst>
                                    <p:cond delay="0"/>
                                  </p:stCondLst>
                                  <p:childTnLst>
                                    <p:anim calcmode="lin" valueType="num">
                                      <p:cBhvr>
                                        <p:cTn id="159" dur="2000"/>
                                        <p:tgtEl>
                                          <p:spTgt spid="62509"/>
                                        </p:tgtEl>
                                        <p:attrNameLst>
                                          <p:attrName>ppt_w</p:attrName>
                                        </p:attrNameLst>
                                      </p:cBhvr>
                                      <p:tavLst>
                                        <p:tav tm="0">
                                          <p:val>
                                            <p:strVal val="ppt_w"/>
                                          </p:val>
                                        </p:tav>
                                        <p:tav tm="100000">
                                          <p:val>
                                            <p:strVal val="ppt_w+.3"/>
                                          </p:val>
                                        </p:tav>
                                      </p:tavLst>
                                    </p:anim>
                                    <p:anim calcmode="lin" valueType="num">
                                      <p:cBhvr>
                                        <p:cTn id="160" dur="2000"/>
                                        <p:tgtEl>
                                          <p:spTgt spid="62509"/>
                                        </p:tgtEl>
                                        <p:attrNameLst>
                                          <p:attrName>ppt_h</p:attrName>
                                        </p:attrNameLst>
                                      </p:cBhvr>
                                      <p:tavLst>
                                        <p:tav tm="0">
                                          <p:val>
                                            <p:strVal val="ppt_h"/>
                                          </p:val>
                                        </p:tav>
                                        <p:tav tm="100000">
                                          <p:val>
                                            <p:strVal val="ppt_h"/>
                                          </p:val>
                                        </p:tav>
                                      </p:tavLst>
                                    </p:anim>
                                    <p:animEffect transition="out" filter="fade">
                                      <p:cBhvr>
                                        <p:cTn id="161" dur="2000"/>
                                        <p:tgtEl>
                                          <p:spTgt spid="62509"/>
                                        </p:tgtEl>
                                      </p:cBhvr>
                                    </p:animEffect>
                                    <p:set>
                                      <p:cBhvr>
                                        <p:cTn id="162" dur="1" fill="hold">
                                          <p:stCondLst>
                                            <p:cond delay="1999"/>
                                          </p:stCondLst>
                                        </p:cTn>
                                        <p:tgtEl>
                                          <p:spTgt spid="62509"/>
                                        </p:tgtEl>
                                        <p:attrNameLst>
                                          <p:attrName>style.visibility</p:attrName>
                                        </p:attrNameLst>
                                      </p:cBhvr>
                                      <p:to>
                                        <p:strVal val="hidden"/>
                                      </p:to>
                                    </p:set>
                                  </p:childTnLst>
                                  <p:subTnLst>
                                    <p:audio>
                                      <p:cMediaNode>
                                        <p:cTn display="0" masterRel="sameClick">
                                          <p:stCondLst>
                                            <p:cond evt="begin" delay="0">
                                              <p:tn val="158"/>
                                            </p:cond>
                                          </p:stCondLst>
                                          <p:endCondLst>
                                            <p:cond evt="onStopAudio" delay="0">
                                              <p:tgtEl>
                                                <p:sldTgt/>
                                              </p:tgtEl>
                                            </p:cond>
                                          </p:endCondLst>
                                        </p:cTn>
                                        <p:tgtEl>
                                          <p:sndTgt r:embed="rId4" name="BELL.WAV"/>
                                        </p:tgtEl>
                                      </p:cMediaNode>
                                    </p:audio>
                                  </p:subTnLst>
                                </p:cTn>
                              </p:par>
                            </p:childTnLst>
                          </p:cTn>
                        </p:par>
                        <p:par>
                          <p:cTn id="163" fill="hold" nodeType="afterGroup">
                            <p:stCondLst>
                              <p:cond delay="16000"/>
                            </p:stCondLst>
                            <p:childTnLst>
                              <p:par>
                                <p:cTn id="164" presetID="23" presetClass="entr" presetSubtype="16" fill="remove" nodeType="afterEffect">
                                  <p:stCondLst>
                                    <p:cond delay="0"/>
                                  </p:stCondLst>
                                  <p:childTnLst>
                                    <p:set>
                                      <p:cBhvr>
                                        <p:cTn id="165" dur="1" fill="hold">
                                          <p:stCondLst>
                                            <p:cond delay="0"/>
                                          </p:stCondLst>
                                        </p:cTn>
                                        <p:tgtEl>
                                          <p:spTgt spid="62540"/>
                                        </p:tgtEl>
                                        <p:attrNameLst>
                                          <p:attrName>style.visibility</p:attrName>
                                        </p:attrNameLst>
                                      </p:cBhvr>
                                      <p:to>
                                        <p:strVal val="visible"/>
                                      </p:to>
                                    </p:set>
                                    <p:anim calcmode="lin" valueType="num">
                                      <p:cBhvr>
                                        <p:cTn id="166" dur="3000" fill="hold"/>
                                        <p:tgtEl>
                                          <p:spTgt spid="62540"/>
                                        </p:tgtEl>
                                        <p:attrNameLst>
                                          <p:attrName>ppt_w</p:attrName>
                                        </p:attrNameLst>
                                      </p:cBhvr>
                                      <p:tavLst>
                                        <p:tav tm="0">
                                          <p:val>
                                            <p:fltVal val="0"/>
                                          </p:val>
                                        </p:tav>
                                        <p:tav tm="100000">
                                          <p:val>
                                            <p:strVal val="#ppt_w"/>
                                          </p:val>
                                        </p:tav>
                                      </p:tavLst>
                                    </p:anim>
                                    <p:anim calcmode="lin" valueType="num">
                                      <p:cBhvr>
                                        <p:cTn id="167" dur="3000" fill="hold"/>
                                        <p:tgtEl>
                                          <p:spTgt spid="6254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4"/>
                                            </p:cond>
                                          </p:stCondLst>
                                          <p:endCondLst>
                                            <p:cond evt="onStopAudio" delay="0">
                                              <p:tgtEl>
                                                <p:sldTgt/>
                                              </p:tgtEl>
                                            </p:cond>
                                          </p:endCondLst>
                                        </p:cTn>
                                        <p:tgtEl>
                                          <p:sndTgt r:embed="rId5" name="Cau hoi.wav"/>
                                        </p:tgtEl>
                                      </p:cMediaNode>
                                    </p:audio>
                                  </p:subTnLst>
                                </p:cTn>
                              </p:par>
                            </p:childTnLst>
                          </p:cTn>
                        </p:par>
                      </p:childTnLst>
                    </p:cTn>
                  </p:par>
                </p:childTnLst>
              </p:cTn>
              <p:nextCondLst>
                <p:cond evt="onClick" delay="0">
                  <p:tgtEl>
                    <p:spTgt spid="62544"/>
                  </p:tgtEl>
                </p:cond>
              </p:nextCondLst>
            </p:seq>
            <p:seq concurrent="1" nextAc="seek">
              <p:cTn id="168" restart="whenNotActive" fill="hold" evtFilter="cancelBubble" nodeType="interactiveSeq">
                <p:stCondLst>
                  <p:cond evt="onClick" delay="0">
                    <p:tgtEl>
                      <p:spTgt spid="62545"/>
                    </p:tgtEl>
                  </p:cond>
                </p:stCondLst>
                <p:endSync evt="end" delay="0">
                  <p:rtn val="all"/>
                </p:endSync>
                <p:childTnLst>
                  <p:par>
                    <p:cTn id="169" fill="hold" nodeType="clickPar">
                      <p:stCondLst>
                        <p:cond delay="0"/>
                      </p:stCondLst>
                      <p:childTnLst>
                        <p:par>
                          <p:cTn id="170" fill="hold" nodeType="withGroup">
                            <p:stCondLst>
                              <p:cond delay="0"/>
                            </p:stCondLst>
                            <p:childTnLst>
                              <p:par>
                                <p:cTn id="171" presetID="27" presetClass="entr" presetSubtype="0" fill="hold" grpId="0" nodeType="clickEffect">
                                  <p:stCondLst>
                                    <p:cond delay="0"/>
                                  </p:stCondLst>
                                  <p:iterate type="lt">
                                    <p:tmPct val="50000"/>
                                  </p:iterate>
                                  <p:childTnLst>
                                    <p:set>
                                      <p:cBhvr>
                                        <p:cTn id="172" dur="1" fill="hold">
                                          <p:stCondLst>
                                            <p:cond delay="0"/>
                                          </p:stCondLst>
                                        </p:cTn>
                                        <p:tgtEl>
                                          <p:spTgt spid="62470"/>
                                        </p:tgtEl>
                                        <p:attrNameLst>
                                          <p:attrName>style.visibility</p:attrName>
                                        </p:attrNameLst>
                                      </p:cBhvr>
                                      <p:to>
                                        <p:strVal val="visible"/>
                                      </p:to>
                                    </p:set>
                                    <p:anim calcmode="discrete" valueType="clr">
                                      <p:cBhvr override="childStyle">
                                        <p:cTn id="173" dur="80"/>
                                        <p:tgtEl>
                                          <p:spTgt spid="62470"/>
                                        </p:tgtEl>
                                        <p:attrNameLst>
                                          <p:attrName>style.color</p:attrName>
                                        </p:attrNameLst>
                                      </p:cBhvr>
                                      <p:tavLst>
                                        <p:tav tm="0">
                                          <p:val>
                                            <p:clrVal>
                                              <a:schemeClr val="accent2"/>
                                            </p:clrVal>
                                          </p:val>
                                        </p:tav>
                                        <p:tav tm="50000">
                                          <p:val>
                                            <p:clrVal>
                                              <a:schemeClr val="hlink"/>
                                            </p:clrVal>
                                          </p:val>
                                        </p:tav>
                                      </p:tavLst>
                                    </p:anim>
                                    <p:anim calcmode="discrete" valueType="clr">
                                      <p:cBhvr>
                                        <p:cTn id="174" dur="80"/>
                                        <p:tgtEl>
                                          <p:spTgt spid="62470"/>
                                        </p:tgtEl>
                                        <p:attrNameLst>
                                          <p:attrName>fillcolor</p:attrName>
                                        </p:attrNameLst>
                                      </p:cBhvr>
                                      <p:tavLst>
                                        <p:tav tm="0">
                                          <p:val>
                                            <p:clrVal>
                                              <a:schemeClr val="accent2"/>
                                            </p:clrVal>
                                          </p:val>
                                        </p:tav>
                                        <p:tav tm="50000">
                                          <p:val>
                                            <p:clrVal>
                                              <a:schemeClr val="hlink"/>
                                            </p:clrVal>
                                          </p:val>
                                        </p:tav>
                                      </p:tavLst>
                                    </p:anim>
                                    <p:set>
                                      <p:cBhvr>
                                        <p:cTn id="175" dur="80"/>
                                        <p:tgtEl>
                                          <p:spTgt spid="62470"/>
                                        </p:tgtEl>
                                        <p:attrNameLst>
                                          <p:attrName>fill.type</p:attrName>
                                        </p:attrNameLst>
                                      </p:cBhvr>
                                      <p:to>
                                        <p:strVal val="solid"/>
                                      </p:to>
                                    </p:set>
                                  </p:childTnLst>
                                </p:cTn>
                              </p:par>
                            </p:childTnLst>
                          </p:cTn>
                        </p:par>
                      </p:childTnLst>
                    </p:cTn>
                  </p:par>
                </p:childTnLst>
              </p:cTn>
              <p:nextCondLst>
                <p:cond evt="onClick" delay="0">
                  <p:tgtEl>
                    <p:spTgt spid="62545"/>
                  </p:tgtEl>
                </p:cond>
              </p:nextCondLst>
            </p:seq>
          </p:childTnLst>
        </p:cTn>
      </p:par>
    </p:tnLst>
    <p:bldLst>
      <p:bldP spid="62470" grpId="0"/>
      <p:bldP spid="62509" grpId="0" animBg="1"/>
      <p:bldP spid="62510" grpId="0" animBg="1"/>
      <p:bldP spid="62511" grpId="0" animBg="1"/>
      <p:bldP spid="62512" grpId="0" animBg="1"/>
      <p:bldP spid="62513" grpId="0" animBg="1"/>
      <p:bldP spid="62514" grpId="0" animBg="1"/>
      <p:bldP spid="62515" grpId="0" animBg="1"/>
      <p:bldP spid="62516" grpId="0" animBg="1"/>
      <p:bldP spid="62517" grpId="0" animBg="1"/>
      <p:bldP spid="62518" grpId="0" animBg="1"/>
      <p:bldP spid="62519" grpId="0" animBg="1"/>
      <p:bldP spid="62520" grpId="0" animBg="1"/>
      <p:bldP spid="62522" grpId="0" animBg="1"/>
      <p:bldP spid="62523" grpId="0" animBg="1"/>
      <p:bldP spid="62524" grpId="0" animBg="1"/>
      <p:bldP spid="62543" grpId="0"/>
      <p:bldP spid="32" grpId="0"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228600" y="563940"/>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dirty="0" smtClean="0">
                <a:solidFill>
                  <a:srgbClr val="000000"/>
                </a:solidFill>
              </a:rPr>
              <a:t>1. </a:t>
            </a:r>
            <a:r>
              <a:rPr lang="en-US" sz="2400" dirty="0" err="1" smtClean="0">
                <a:solidFill>
                  <a:srgbClr val="000000"/>
                </a:solidFill>
              </a:rPr>
              <a:t>Một</a:t>
            </a:r>
            <a:r>
              <a:rPr lang="en-US" sz="2400" dirty="0" smtClean="0">
                <a:solidFill>
                  <a:srgbClr val="000000"/>
                </a:solidFill>
              </a:rPr>
              <a:t> </a:t>
            </a:r>
            <a:r>
              <a:rPr lang="en-US" sz="2400" dirty="0" err="1">
                <a:solidFill>
                  <a:srgbClr val="000000"/>
                </a:solidFill>
              </a:rPr>
              <a:t>bữa</a:t>
            </a:r>
            <a:r>
              <a:rPr lang="en-US" sz="2400" dirty="0">
                <a:solidFill>
                  <a:srgbClr val="000000"/>
                </a:solidFill>
              </a:rPr>
              <a:t> Pa-</a:t>
            </a:r>
            <a:r>
              <a:rPr lang="en-US" sz="2400" dirty="0" err="1">
                <a:solidFill>
                  <a:srgbClr val="000000"/>
                </a:solidFill>
              </a:rPr>
              <a:t>xcan</a:t>
            </a:r>
            <a:r>
              <a:rPr lang="en-US" sz="2400" dirty="0">
                <a:solidFill>
                  <a:srgbClr val="000000"/>
                </a:solidFill>
              </a:rPr>
              <a:t> </a:t>
            </a:r>
            <a:r>
              <a:rPr lang="en-US" sz="2400" dirty="0" err="1">
                <a:solidFill>
                  <a:srgbClr val="000000"/>
                </a:solidFill>
              </a:rPr>
              <a:t>đi</a:t>
            </a:r>
            <a:r>
              <a:rPr lang="en-US" sz="2400" dirty="0">
                <a:solidFill>
                  <a:srgbClr val="000000"/>
                </a:solidFill>
              </a:rPr>
              <a:t> </a:t>
            </a:r>
            <a:r>
              <a:rPr lang="en-US" sz="2400" dirty="0" err="1">
                <a:solidFill>
                  <a:srgbClr val="000000"/>
                </a:solidFill>
              </a:rPr>
              <a:t>đâu</a:t>
            </a:r>
            <a:r>
              <a:rPr lang="en-US" sz="2400" dirty="0">
                <a:solidFill>
                  <a:srgbClr val="000000"/>
                </a:solidFill>
              </a:rPr>
              <a:t> </a:t>
            </a:r>
            <a:r>
              <a:rPr lang="en-US" sz="2400" dirty="0" err="1">
                <a:solidFill>
                  <a:srgbClr val="000000"/>
                </a:solidFill>
              </a:rPr>
              <a:t>về</a:t>
            </a:r>
            <a:r>
              <a:rPr lang="en-US" sz="2400" dirty="0">
                <a:solidFill>
                  <a:srgbClr val="000000"/>
                </a:solidFill>
              </a:rPr>
              <a:t> </a:t>
            </a:r>
            <a:r>
              <a:rPr lang="en-US" sz="2400" dirty="0" err="1">
                <a:solidFill>
                  <a:srgbClr val="000000"/>
                </a:solidFill>
              </a:rPr>
              <a:t>khuya</a:t>
            </a:r>
            <a:r>
              <a:rPr lang="en-US" sz="2400" dirty="0">
                <a:solidFill>
                  <a:srgbClr val="000000"/>
                </a:solidFill>
              </a:rPr>
              <a:t> </a:t>
            </a:r>
            <a:r>
              <a:rPr lang="en-US" sz="2400" dirty="0" err="1">
                <a:solidFill>
                  <a:srgbClr val="000000"/>
                </a:solidFill>
              </a:rPr>
              <a:t>thấy</a:t>
            </a:r>
            <a:r>
              <a:rPr lang="en-US" sz="2400" dirty="0">
                <a:solidFill>
                  <a:srgbClr val="000000"/>
                </a:solidFill>
              </a:rPr>
              <a:t> </a:t>
            </a:r>
            <a:r>
              <a:rPr lang="en-US" sz="2400" dirty="0" err="1">
                <a:solidFill>
                  <a:srgbClr val="000000"/>
                </a:solidFill>
              </a:rPr>
              <a:t>bố</a:t>
            </a:r>
            <a:r>
              <a:rPr lang="en-US" sz="2400" dirty="0">
                <a:solidFill>
                  <a:srgbClr val="000000"/>
                </a:solidFill>
              </a:rPr>
              <a:t> </a:t>
            </a:r>
            <a:r>
              <a:rPr lang="en-US" sz="2400" dirty="0" err="1">
                <a:solidFill>
                  <a:srgbClr val="000000"/>
                </a:solidFill>
              </a:rPr>
              <a:t>mình</a:t>
            </a:r>
            <a:r>
              <a:rPr lang="en-US" sz="2400" dirty="0">
                <a:solidFill>
                  <a:srgbClr val="000000"/>
                </a:solidFill>
              </a:rPr>
              <a:t> - </a:t>
            </a:r>
            <a:r>
              <a:rPr lang="en-US" sz="2400" dirty="0" err="1">
                <a:solidFill>
                  <a:srgbClr val="000000"/>
                </a:solidFill>
              </a:rPr>
              <a:t>một</a:t>
            </a:r>
            <a:r>
              <a:rPr lang="en-US" sz="2400" dirty="0">
                <a:solidFill>
                  <a:srgbClr val="000000"/>
                </a:solidFill>
              </a:rPr>
              <a:t> </a:t>
            </a:r>
            <a:r>
              <a:rPr lang="en-US" sz="2400" dirty="0" err="1">
                <a:solidFill>
                  <a:srgbClr val="000000"/>
                </a:solidFill>
              </a:rPr>
              <a:t>viên</a:t>
            </a:r>
            <a:r>
              <a:rPr lang="en-US" sz="2400" dirty="0">
                <a:solidFill>
                  <a:srgbClr val="000000"/>
                </a:solidFill>
              </a:rPr>
              <a:t> </a:t>
            </a:r>
            <a:r>
              <a:rPr lang="en-US" sz="2400" dirty="0" err="1">
                <a:solidFill>
                  <a:srgbClr val="000000"/>
                </a:solidFill>
              </a:rPr>
              <a:t>chức</a:t>
            </a:r>
            <a:r>
              <a:rPr lang="en-US" sz="2400" dirty="0">
                <a:solidFill>
                  <a:srgbClr val="000000"/>
                </a:solidFill>
              </a:rPr>
              <a:t> </a:t>
            </a:r>
            <a:r>
              <a:rPr lang="en-US" sz="2400" dirty="0" err="1">
                <a:solidFill>
                  <a:srgbClr val="000000"/>
                </a:solidFill>
              </a:rPr>
              <a:t>tài</a:t>
            </a:r>
            <a:r>
              <a:rPr lang="en-US" sz="2400" dirty="0">
                <a:solidFill>
                  <a:srgbClr val="000000"/>
                </a:solidFill>
              </a:rPr>
              <a:t> </a:t>
            </a:r>
            <a:r>
              <a:rPr lang="en-US" sz="2400" dirty="0" err="1">
                <a:solidFill>
                  <a:srgbClr val="000000"/>
                </a:solidFill>
              </a:rPr>
              <a:t>chính</a:t>
            </a:r>
            <a:r>
              <a:rPr lang="en-US" sz="2400" dirty="0">
                <a:solidFill>
                  <a:srgbClr val="000000"/>
                </a:solidFill>
              </a:rPr>
              <a:t> - </a:t>
            </a:r>
            <a:r>
              <a:rPr lang="en-US" sz="2400" dirty="0" err="1">
                <a:solidFill>
                  <a:srgbClr val="000000"/>
                </a:solidFill>
              </a:rPr>
              <a:t>vẫn</a:t>
            </a:r>
            <a:r>
              <a:rPr lang="en-US" sz="2400" dirty="0">
                <a:solidFill>
                  <a:srgbClr val="000000"/>
                </a:solidFill>
              </a:rPr>
              <a:t> </a:t>
            </a:r>
            <a:r>
              <a:rPr lang="en-US" sz="2400" dirty="0" err="1">
                <a:solidFill>
                  <a:srgbClr val="000000"/>
                </a:solidFill>
              </a:rPr>
              <a:t>cặm</a:t>
            </a:r>
            <a:r>
              <a:rPr lang="en-US" sz="2400" dirty="0">
                <a:solidFill>
                  <a:srgbClr val="000000"/>
                </a:solidFill>
              </a:rPr>
              <a:t> </a:t>
            </a:r>
            <a:r>
              <a:rPr lang="en-US" sz="2400" dirty="0" err="1">
                <a:solidFill>
                  <a:srgbClr val="000000"/>
                </a:solidFill>
              </a:rPr>
              <a:t>cụi</a:t>
            </a:r>
            <a:r>
              <a:rPr lang="en-US" sz="2400" dirty="0">
                <a:solidFill>
                  <a:srgbClr val="000000"/>
                </a:solidFill>
              </a:rPr>
              <a:t> </a:t>
            </a:r>
            <a:r>
              <a:rPr lang="en-US" sz="2400" dirty="0" err="1">
                <a:solidFill>
                  <a:srgbClr val="000000"/>
                </a:solidFill>
              </a:rPr>
              <a:t>trước</a:t>
            </a:r>
            <a:r>
              <a:rPr lang="en-US" sz="2400" dirty="0">
                <a:solidFill>
                  <a:srgbClr val="000000"/>
                </a:solidFill>
              </a:rPr>
              <a:t> </a:t>
            </a:r>
            <a:r>
              <a:rPr lang="en-US" sz="2400" dirty="0" err="1">
                <a:solidFill>
                  <a:srgbClr val="000000"/>
                </a:solidFill>
              </a:rPr>
              <a:t>bàn</a:t>
            </a:r>
            <a:r>
              <a:rPr lang="en-US" sz="2400" dirty="0">
                <a:solidFill>
                  <a:srgbClr val="000000"/>
                </a:solidFill>
              </a:rPr>
              <a:t> </a:t>
            </a:r>
            <a:r>
              <a:rPr lang="en-US" sz="2400" dirty="0" err="1">
                <a:solidFill>
                  <a:srgbClr val="000000"/>
                </a:solidFill>
              </a:rPr>
              <a:t>làm</a:t>
            </a:r>
            <a:r>
              <a:rPr lang="en-US" sz="2400" dirty="0">
                <a:solidFill>
                  <a:srgbClr val="000000"/>
                </a:solidFill>
              </a:rPr>
              <a:t> </a:t>
            </a:r>
            <a:r>
              <a:rPr lang="en-US" sz="2400" dirty="0" err="1">
                <a:solidFill>
                  <a:srgbClr val="000000"/>
                </a:solidFill>
              </a:rPr>
              <a:t>việc</a:t>
            </a:r>
            <a:r>
              <a:rPr lang="en-US" sz="2400" dirty="0">
                <a:solidFill>
                  <a:srgbClr val="000000"/>
                </a:solidFill>
              </a:rPr>
              <a:t>. Anh </a:t>
            </a:r>
            <a:r>
              <a:rPr lang="en-US" sz="2400" dirty="0" err="1">
                <a:solidFill>
                  <a:srgbClr val="000000"/>
                </a:solidFill>
              </a:rPr>
              <a:t>rón</a:t>
            </a:r>
            <a:r>
              <a:rPr lang="en-US" sz="2400" dirty="0">
                <a:solidFill>
                  <a:srgbClr val="000000"/>
                </a:solidFill>
              </a:rPr>
              <a:t> </a:t>
            </a:r>
            <a:r>
              <a:rPr lang="en-US" sz="2400" dirty="0" err="1">
                <a:solidFill>
                  <a:srgbClr val="000000"/>
                </a:solidFill>
              </a:rPr>
              <a:t>rén</a:t>
            </a:r>
            <a:r>
              <a:rPr lang="en-US" sz="2400" dirty="0">
                <a:solidFill>
                  <a:srgbClr val="000000"/>
                </a:solidFill>
              </a:rPr>
              <a:t> </a:t>
            </a:r>
            <a:r>
              <a:rPr lang="en-US" sz="2400" dirty="0" err="1">
                <a:solidFill>
                  <a:srgbClr val="000000"/>
                </a:solidFill>
              </a:rPr>
              <a:t>lại</a:t>
            </a:r>
            <a:r>
              <a:rPr lang="en-US" sz="2400" dirty="0">
                <a:solidFill>
                  <a:srgbClr val="000000"/>
                </a:solidFill>
              </a:rPr>
              <a:t> </a:t>
            </a:r>
            <a:r>
              <a:rPr lang="en-US" sz="2400" dirty="0" err="1">
                <a:solidFill>
                  <a:srgbClr val="000000"/>
                </a:solidFill>
              </a:rPr>
              <a:t>gần</a:t>
            </a:r>
            <a:r>
              <a:rPr lang="en-US" sz="2400" dirty="0">
                <a:solidFill>
                  <a:srgbClr val="000000"/>
                </a:solidFill>
              </a:rPr>
              <a:t>. </a:t>
            </a:r>
            <a:r>
              <a:rPr lang="en-US" sz="2400" dirty="0" err="1">
                <a:solidFill>
                  <a:srgbClr val="000000"/>
                </a:solidFill>
              </a:rPr>
              <a:t>Ông</a:t>
            </a:r>
            <a:r>
              <a:rPr lang="en-US" sz="2400" dirty="0">
                <a:solidFill>
                  <a:srgbClr val="000000"/>
                </a:solidFill>
              </a:rPr>
              <a:t> </a:t>
            </a:r>
            <a:r>
              <a:rPr lang="en-US" sz="2400" dirty="0" err="1">
                <a:solidFill>
                  <a:srgbClr val="000000"/>
                </a:solidFill>
              </a:rPr>
              <a:t>bố</a:t>
            </a:r>
            <a:r>
              <a:rPr lang="en-US" sz="2400" dirty="0">
                <a:solidFill>
                  <a:srgbClr val="000000"/>
                </a:solidFill>
              </a:rPr>
              <a:t> </a:t>
            </a:r>
            <a:r>
              <a:rPr lang="en-US" sz="2400" dirty="0" err="1">
                <a:solidFill>
                  <a:srgbClr val="000000"/>
                </a:solidFill>
              </a:rPr>
              <a:t>vẫn</a:t>
            </a:r>
            <a:r>
              <a:rPr lang="en-US" sz="2400" dirty="0">
                <a:solidFill>
                  <a:srgbClr val="000000"/>
                </a:solidFill>
              </a:rPr>
              <a:t> </a:t>
            </a:r>
            <a:r>
              <a:rPr lang="en-US" sz="2400" dirty="0" err="1">
                <a:solidFill>
                  <a:srgbClr val="000000"/>
                </a:solidFill>
              </a:rPr>
              <a:t>mải</a:t>
            </a:r>
            <a:r>
              <a:rPr lang="en-US" sz="2400" dirty="0">
                <a:solidFill>
                  <a:srgbClr val="000000"/>
                </a:solidFill>
              </a:rPr>
              <a:t> </a:t>
            </a:r>
            <a:r>
              <a:rPr lang="en-US" sz="2400" dirty="0" err="1">
                <a:solidFill>
                  <a:srgbClr val="000000"/>
                </a:solidFill>
              </a:rPr>
              <a:t>mê</a:t>
            </a:r>
            <a:r>
              <a:rPr lang="en-US" sz="2400" dirty="0">
                <a:solidFill>
                  <a:srgbClr val="000000"/>
                </a:solidFill>
              </a:rPr>
              <a:t> </a:t>
            </a:r>
            <a:r>
              <a:rPr lang="en-US" sz="2400" dirty="0" err="1">
                <a:solidFill>
                  <a:srgbClr val="000000"/>
                </a:solidFill>
              </a:rPr>
              <a:t>với</a:t>
            </a:r>
            <a:r>
              <a:rPr lang="en-US" sz="2400" dirty="0">
                <a:solidFill>
                  <a:srgbClr val="000000"/>
                </a:solidFill>
              </a:rPr>
              <a:t> </a:t>
            </a:r>
            <a:r>
              <a:rPr lang="en-US" sz="2400" dirty="0" err="1">
                <a:solidFill>
                  <a:srgbClr val="000000"/>
                </a:solidFill>
              </a:rPr>
              <a:t>những</a:t>
            </a:r>
            <a:r>
              <a:rPr lang="en-US" sz="2400" dirty="0">
                <a:solidFill>
                  <a:srgbClr val="000000"/>
                </a:solidFill>
              </a:rPr>
              <a:t> con </a:t>
            </a:r>
            <a:r>
              <a:rPr lang="en-US" sz="2400" dirty="0" err="1">
                <a:solidFill>
                  <a:srgbClr val="000000"/>
                </a:solidFill>
              </a:rPr>
              <a:t>số</a:t>
            </a:r>
            <a:r>
              <a:rPr lang="en-US" sz="2400" dirty="0">
                <a:solidFill>
                  <a:srgbClr val="000000"/>
                </a:solidFill>
              </a:rPr>
              <a:t>: </a:t>
            </a:r>
            <a:r>
              <a:rPr lang="en-US" sz="2400" dirty="0" err="1">
                <a:solidFill>
                  <a:srgbClr val="000000"/>
                </a:solidFill>
              </a:rPr>
              <a:t>Ông</a:t>
            </a:r>
            <a:r>
              <a:rPr lang="en-US" sz="2400" dirty="0">
                <a:solidFill>
                  <a:srgbClr val="000000"/>
                </a:solidFill>
              </a:rPr>
              <a:t> </a:t>
            </a:r>
            <a:r>
              <a:rPr lang="en-US" sz="2400" dirty="0" err="1">
                <a:solidFill>
                  <a:srgbClr val="000000"/>
                </a:solidFill>
              </a:rPr>
              <a:t>đang</a:t>
            </a:r>
            <a:r>
              <a:rPr lang="en-US" sz="2400" dirty="0">
                <a:solidFill>
                  <a:srgbClr val="000000"/>
                </a:solidFill>
              </a:rPr>
              <a:t> </a:t>
            </a:r>
            <a:r>
              <a:rPr lang="en-US" sz="2400" dirty="0" err="1">
                <a:solidFill>
                  <a:srgbClr val="000000"/>
                </a:solidFill>
              </a:rPr>
              <a:t>phải</a:t>
            </a:r>
            <a:r>
              <a:rPr lang="en-US" sz="2400" dirty="0">
                <a:solidFill>
                  <a:srgbClr val="000000"/>
                </a:solidFill>
              </a:rPr>
              <a:t> </a:t>
            </a:r>
            <a:r>
              <a:rPr lang="en-US" sz="2400" dirty="0" err="1">
                <a:solidFill>
                  <a:srgbClr val="000000"/>
                </a:solidFill>
              </a:rPr>
              <a:t>kiểm</a:t>
            </a:r>
            <a:r>
              <a:rPr lang="en-US" sz="2400" dirty="0">
                <a:solidFill>
                  <a:srgbClr val="000000"/>
                </a:solidFill>
              </a:rPr>
              <a:t> </a:t>
            </a:r>
            <a:r>
              <a:rPr lang="en-US" sz="2400" dirty="0" err="1">
                <a:solidFill>
                  <a:srgbClr val="000000"/>
                </a:solidFill>
              </a:rPr>
              <a:t>tra</a:t>
            </a:r>
            <a:r>
              <a:rPr lang="en-US" sz="2400" dirty="0">
                <a:solidFill>
                  <a:srgbClr val="000000"/>
                </a:solidFill>
              </a:rPr>
              <a:t> </a:t>
            </a:r>
            <a:r>
              <a:rPr lang="en-US" sz="2400" dirty="0" err="1">
                <a:solidFill>
                  <a:srgbClr val="000000"/>
                </a:solidFill>
              </a:rPr>
              <a:t>sổ</a:t>
            </a:r>
            <a:r>
              <a:rPr lang="en-US" sz="2400" dirty="0">
                <a:solidFill>
                  <a:srgbClr val="000000"/>
                </a:solidFill>
              </a:rPr>
              <a:t> </a:t>
            </a:r>
            <a:r>
              <a:rPr lang="en-US" sz="2400" dirty="0" err="1">
                <a:solidFill>
                  <a:srgbClr val="000000"/>
                </a:solidFill>
              </a:rPr>
              <a:t>sách</a:t>
            </a:r>
            <a:r>
              <a:rPr lang="en-US" sz="2400" dirty="0">
                <a:solidFill>
                  <a:srgbClr val="000000"/>
                </a:solidFill>
              </a:rPr>
              <a:t>.</a:t>
            </a:r>
            <a:endParaRPr lang="en-US" dirty="0">
              <a:solidFill>
                <a:srgbClr val="000000"/>
              </a:solidFill>
            </a:endParaRPr>
          </a:p>
        </p:txBody>
      </p:sp>
      <p:sp>
        <p:nvSpPr>
          <p:cNvPr id="24592" name="Text Box 16"/>
          <p:cNvSpPr txBox="1">
            <a:spLocks noChangeArrowheads="1"/>
          </p:cNvSpPr>
          <p:nvPr/>
        </p:nvSpPr>
        <p:spPr bwMode="auto">
          <a:xfrm>
            <a:off x="228600" y="2011740"/>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dirty="0" smtClean="0">
                <a:solidFill>
                  <a:srgbClr val="000000"/>
                </a:solidFill>
              </a:rPr>
              <a:t>2. “</a:t>
            </a:r>
            <a:r>
              <a:rPr lang="en-US" sz="2400" dirty="0" err="1" smtClean="0">
                <a:solidFill>
                  <a:srgbClr val="000000"/>
                </a:solidFill>
              </a:rPr>
              <a:t>Những</a:t>
            </a:r>
            <a:r>
              <a:rPr lang="en-US" sz="2400" dirty="0" smtClean="0">
                <a:solidFill>
                  <a:srgbClr val="000000"/>
                </a:solidFill>
              </a:rPr>
              <a:t> </a:t>
            </a:r>
            <a:r>
              <a:rPr lang="en-US" sz="2400" dirty="0" err="1">
                <a:solidFill>
                  <a:srgbClr val="000000"/>
                </a:solidFill>
              </a:rPr>
              <a:t>dãy</a:t>
            </a:r>
            <a:r>
              <a:rPr lang="en-US" sz="2400" dirty="0">
                <a:solidFill>
                  <a:srgbClr val="000000"/>
                </a:solidFill>
              </a:rPr>
              <a:t> </a:t>
            </a:r>
            <a:r>
              <a:rPr lang="en-US" sz="2400" dirty="0" err="1">
                <a:solidFill>
                  <a:srgbClr val="000000"/>
                </a:solidFill>
              </a:rPr>
              <a:t>tính</a:t>
            </a:r>
            <a:r>
              <a:rPr lang="en-US" sz="2400" dirty="0">
                <a:solidFill>
                  <a:srgbClr val="000000"/>
                </a:solidFill>
              </a:rPr>
              <a:t> </a:t>
            </a:r>
            <a:r>
              <a:rPr lang="en-US" sz="2400" dirty="0" err="1">
                <a:solidFill>
                  <a:srgbClr val="000000"/>
                </a:solidFill>
              </a:rPr>
              <a:t>cộng</a:t>
            </a:r>
            <a:r>
              <a:rPr lang="en-US" sz="2400" dirty="0">
                <a:solidFill>
                  <a:srgbClr val="000000"/>
                </a:solidFill>
              </a:rPr>
              <a:t> </a:t>
            </a:r>
            <a:r>
              <a:rPr lang="en-US" sz="2400" dirty="0" err="1">
                <a:solidFill>
                  <a:srgbClr val="000000"/>
                </a:solidFill>
              </a:rPr>
              <a:t>hàng</a:t>
            </a:r>
            <a:r>
              <a:rPr lang="en-US" sz="2400" dirty="0">
                <a:solidFill>
                  <a:srgbClr val="000000"/>
                </a:solidFill>
              </a:rPr>
              <a:t> </a:t>
            </a:r>
            <a:r>
              <a:rPr lang="en-US" sz="2400" dirty="0" err="1">
                <a:solidFill>
                  <a:srgbClr val="000000"/>
                </a:solidFill>
              </a:rPr>
              <a:t>ngàn</a:t>
            </a:r>
            <a:r>
              <a:rPr lang="en-US" sz="2400" dirty="0">
                <a:solidFill>
                  <a:srgbClr val="000000"/>
                </a:solidFill>
              </a:rPr>
              <a:t> con </a:t>
            </a:r>
            <a:r>
              <a:rPr lang="en-US" sz="2400" dirty="0" err="1">
                <a:solidFill>
                  <a:srgbClr val="000000"/>
                </a:solidFill>
              </a:rPr>
              <a:t>số</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công</a:t>
            </a:r>
            <a:r>
              <a:rPr lang="en-US" sz="2400" dirty="0">
                <a:solidFill>
                  <a:srgbClr val="000000"/>
                </a:solidFill>
              </a:rPr>
              <a:t> </a:t>
            </a:r>
            <a:r>
              <a:rPr lang="en-US" sz="2400" dirty="0" err="1">
                <a:solidFill>
                  <a:srgbClr val="000000"/>
                </a:solidFill>
              </a:rPr>
              <a:t>việc</a:t>
            </a:r>
            <a:r>
              <a:rPr lang="en-US" sz="2400" dirty="0">
                <a:solidFill>
                  <a:srgbClr val="000000"/>
                </a:solidFill>
              </a:rPr>
              <a:t> </a:t>
            </a:r>
            <a:r>
              <a:rPr lang="en-US" sz="2400" dirty="0" err="1">
                <a:solidFill>
                  <a:srgbClr val="000000"/>
                </a:solidFill>
              </a:rPr>
              <a:t>buồn</a:t>
            </a:r>
            <a:r>
              <a:rPr lang="en-US" sz="2400" dirty="0">
                <a:solidFill>
                  <a:srgbClr val="000000"/>
                </a:solidFill>
              </a:rPr>
              <a:t> </a:t>
            </a:r>
            <a:r>
              <a:rPr lang="en-US" sz="2400" dirty="0" err="1">
                <a:solidFill>
                  <a:srgbClr val="000000"/>
                </a:solidFill>
              </a:rPr>
              <a:t>tẻ</a:t>
            </a:r>
            <a:r>
              <a:rPr lang="en-US" sz="2400" dirty="0">
                <a:solidFill>
                  <a:srgbClr val="000000"/>
                </a:solidFill>
              </a:rPr>
              <a:t> </a:t>
            </a:r>
            <a:r>
              <a:rPr lang="en-US" sz="2400" dirty="0" err="1">
                <a:solidFill>
                  <a:srgbClr val="000000"/>
                </a:solidFill>
              </a:rPr>
              <a:t>làm</a:t>
            </a:r>
            <a:r>
              <a:rPr lang="en-US" sz="2400" dirty="0">
                <a:solidFill>
                  <a:srgbClr val="000000"/>
                </a:solidFill>
              </a:rPr>
              <a:t> </a:t>
            </a:r>
            <a:r>
              <a:rPr lang="en-US" sz="2400" dirty="0" err="1">
                <a:solidFill>
                  <a:srgbClr val="000000"/>
                </a:solidFill>
              </a:rPr>
              <a:t>sao</a:t>
            </a:r>
            <a:r>
              <a:rPr lang="en-US" sz="2400" dirty="0">
                <a:solidFill>
                  <a:srgbClr val="000000"/>
                </a:solidFill>
              </a:rPr>
              <a:t> !” - Pa-</a:t>
            </a:r>
            <a:r>
              <a:rPr lang="en-US" sz="2400" dirty="0" err="1">
                <a:solidFill>
                  <a:srgbClr val="000000"/>
                </a:solidFill>
              </a:rPr>
              <a:t>xcan</a:t>
            </a:r>
            <a:r>
              <a:rPr lang="en-US" sz="2400" dirty="0">
                <a:solidFill>
                  <a:srgbClr val="000000"/>
                </a:solidFill>
              </a:rPr>
              <a:t> </a:t>
            </a:r>
            <a:r>
              <a:rPr lang="en-US" sz="2400" dirty="0" err="1">
                <a:solidFill>
                  <a:srgbClr val="000000"/>
                </a:solidFill>
              </a:rPr>
              <a:t>nghĩ</a:t>
            </a:r>
            <a:r>
              <a:rPr lang="en-US" sz="2400" dirty="0">
                <a:solidFill>
                  <a:srgbClr val="000000"/>
                </a:solidFill>
              </a:rPr>
              <a:t> </a:t>
            </a:r>
            <a:r>
              <a:rPr lang="en-US" sz="2400" dirty="0" err="1">
                <a:solidFill>
                  <a:srgbClr val="000000"/>
                </a:solidFill>
              </a:rPr>
              <a:t>thầm</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óc</a:t>
            </a:r>
            <a:r>
              <a:rPr lang="en-US" sz="2400" dirty="0">
                <a:solidFill>
                  <a:srgbClr val="000000"/>
                </a:solidFill>
              </a:rPr>
              <a:t> </a:t>
            </a:r>
            <a:r>
              <a:rPr lang="en-US" sz="2400" dirty="0" err="1">
                <a:solidFill>
                  <a:srgbClr val="000000"/>
                </a:solidFill>
              </a:rPr>
              <a:t>chàng</a:t>
            </a:r>
            <a:r>
              <a:rPr lang="en-US" sz="2400" dirty="0">
                <a:solidFill>
                  <a:srgbClr val="000000"/>
                </a:solidFill>
              </a:rPr>
              <a:t> </a:t>
            </a:r>
            <a:r>
              <a:rPr lang="en-US" sz="2400" dirty="0" err="1">
                <a:solidFill>
                  <a:srgbClr val="000000"/>
                </a:solidFill>
              </a:rPr>
              <a:t>sinh</a:t>
            </a:r>
            <a:r>
              <a:rPr lang="en-US" sz="2400" dirty="0">
                <a:solidFill>
                  <a:srgbClr val="000000"/>
                </a:solidFill>
              </a:rPr>
              <a:t> </a:t>
            </a:r>
            <a:r>
              <a:rPr lang="en-US" sz="2400" dirty="0" err="1">
                <a:solidFill>
                  <a:srgbClr val="000000"/>
                </a:solidFill>
              </a:rPr>
              <a:t>viên</a:t>
            </a:r>
            <a:r>
              <a:rPr lang="en-US" sz="2400" dirty="0">
                <a:solidFill>
                  <a:srgbClr val="000000"/>
                </a:solidFill>
              </a:rPr>
              <a:t> </a:t>
            </a:r>
            <a:r>
              <a:rPr lang="en-US" sz="2400" dirty="0" err="1">
                <a:solidFill>
                  <a:srgbClr val="000000"/>
                </a:solidFill>
              </a:rPr>
              <a:t>trẻ</a:t>
            </a:r>
            <a:r>
              <a:rPr lang="en-US" sz="2400" dirty="0">
                <a:solidFill>
                  <a:srgbClr val="000000"/>
                </a:solidFill>
              </a:rPr>
              <a:t> </a:t>
            </a:r>
            <a:r>
              <a:rPr lang="en-US" sz="2400" dirty="0" err="1">
                <a:solidFill>
                  <a:srgbClr val="000000"/>
                </a:solidFill>
              </a:rPr>
              <a:t>tuổi</a:t>
            </a:r>
            <a:r>
              <a:rPr lang="en-US" sz="2400" dirty="0">
                <a:solidFill>
                  <a:srgbClr val="000000"/>
                </a:solidFill>
              </a:rPr>
              <a:t> </a:t>
            </a:r>
            <a:r>
              <a:rPr lang="en-US" sz="2400" dirty="0" err="1">
                <a:solidFill>
                  <a:srgbClr val="000000"/>
                </a:solidFill>
              </a:rPr>
              <a:t>chợt</a:t>
            </a:r>
            <a:r>
              <a:rPr lang="en-US" sz="2400" dirty="0">
                <a:solidFill>
                  <a:srgbClr val="000000"/>
                </a:solidFill>
              </a:rPr>
              <a:t> </a:t>
            </a:r>
            <a:r>
              <a:rPr lang="en-US" sz="2400" dirty="0" err="1">
                <a:solidFill>
                  <a:srgbClr val="000000"/>
                </a:solidFill>
              </a:rPr>
              <a:t>lóe</a:t>
            </a:r>
            <a:r>
              <a:rPr lang="en-US" sz="2400" dirty="0">
                <a:solidFill>
                  <a:srgbClr val="000000"/>
                </a:solidFill>
              </a:rPr>
              <a:t> </a:t>
            </a:r>
            <a:r>
              <a:rPr lang="en-US" sz="2400" dirty="0" err="1">
                <a:solidFill>
                  <a:srgbClr val="000000"/>
                </a:solidFill>
              </a:rPr>
              <a:t>lên</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tia</a:t>
            </a:r>
            <a:r>
              <a:rPr lang="en-US" sz="2400" dirty="0">
                <a:solidFill>
                  <a:srgbClr val="000000"/>
                </a:solidFill>
              </a:rPr>
              <a:t> </a:t>
            </a:r>
            <a:r>
              <a:rPr lang="en-US" sz="2400" dirty="0" err="1">
                <a:solidFill>
                  <a:srgbClr val="000000"/>
                </a:solidFill>
              </a:rPr>
              <a:t>sáng</a:t>
            </a:r>
            <a:r>
              <a:rPr lang="en-US" sz="2400" dirty="0">
                <a:solidFill>
                  <a:srgbClr val="000000"/>
                </a:solidFill>
              </a:rPr>
              <a:t>. Anh </a:t>
            </a:r>
            <a:r>
              <a:rPr lang="en-US" sz="2400" dirty="0" err="1">
                <a:solidFill>
                  <a:srgbClr val="000000"/>
                </a:solidFill>
              </a:rPr>
              <a:t>lặng</a:t>
            </a:r>
            <a:r>
              <a:rPr lang="en-US" sz="2400" dirty="0">
                <a:solidFill>
                  <a:srgbClr val="000000"/>
                </a:solidFill>
              </a:rPr>
              <a:t> </a:t>
            </a:r>
            <a:r>
              <a:rPr lang="en-US" sz="2400" dirty="0" err="1">
                <a:solidFill>
                  <a:srgbClr val="000000"/>
                </a:solidFill>
              </a:rPr>
              <a:t>lẽ</a:t>
            </a:r>
            <a:r>
              <a:rPr lang="en-US" sz="2400" dirty="0">
                <a:solidFill>
                  <a:srgbClr val="000000"/>
                </a:solidFill>
              </a:rPr>
              <a:t> </a:t>
            </a:r>
            <a:r>
              <a:rPr lang="en-US" sz="2400" dirty="0" err="1">
                <a:solidFill>
                  <a:srgbClr val="000000"/>
                </a:solidFill>
              </a:rPr>
              <a:t>rút</a:t>
            </a:r>
            <a:r>
              <a:rPr lang="en-US" sz="2400" dirty="0">
                <a:solidFill>
                  <a:srgbClr val="000000"/>
                </a:solidFill>
              </a:rPr>
              <a:t> </a:t>
            </a:r>
            <a:r>
              <a:rPr lang="en-US" sz="2400" dirty="0" err="1">
                <a:solidFill>
                  <a:srgbClr val="000000"/>
                </a:solidFill>
              </a:rPr>
              <a:t>về</a:t>
            </a:r>
            <a:r>
              <a:rPr lang="en-US" sz="2400" dirty="0">
                <a:solidFill>
                  <a:srgbClr val="000000"/>
                </a:solidFill>
              </a:rPr>
              <a:t> </a:t>
            </a:r>
            <a:r>
              <a:rPr lang="en-US" sz="2400" dirty="0" err="1">
                <a:solidFill>
                  <a:srgbClr val="000000"/>
                </a:solidFill>
              </a:rPr>
              <a:t>phòng</a:t>
            </a:r>
            <a:r>
              <a:rPr lang="en-US" sz="2400" dirty="0">
                <a:solidFill>
                  <a:srgbClr val="000000"/>
                </a:solidFill>
              </a:rPr>
              <a:t> </a:t>
            </a:r>
            <a:r>
              <a:rPr lang="en-US" sz="2400" dirty="0" err="1">
                <a:solidFill>
                  <a:srgbClr val="000000"/>
                </a:solidFill>
              </a:rPr>
              <a:t>mình</a:t>
            </a:r>
            <a:r>
              <a:rPr lang="en-US" sz="2400" dirty="0">
                <a:solidFill>
                  <a:srgbClr val="000000"/>
                </a:solidFill>
              </a:rPr>
              <a:t> </a:t>
            </a:r>
            <a:r>
              <a:rPr lang="en-US" sz="2400" dirty="0" err="1">
                <a:solidFill>
                  <a:srgbClr val="000000"/>
                </a:solidFill>
              </a:rPr>
              <a:t>và</a:t>
            </a:r>
            <a:r>
              <a:rPr lang="en-US" sz="2400" dirty="0">
                <a:solidFill>
                  <a:srgbClr val="000000"/>
                </a:solidFill>
              </a:rPr>
              <a:t> </a:t>
            </a:r>
            <a:r>
              <a:rPr lang="en-US" sz="2400" dirty="0" err="1">
                <a:solidFill>
                  <a:srgbClr val="000000"/>
                </a:solidFill>
              </a:rPr>
              <a:t>vạch</a:t>
            </a:r>
            <a:r>
              <a:rPr lang="en-US" sz="2400" dirty="0">
                <a:solidFill>
                  <a:srgbClr val="000000"/>
                </a:solidFill>
              </a:rPr>
              <a:t> </a:t>
            </a:r>
            <a:r>
              <a:rPr lang="en-US" sz="2400" dirty="0" err="1">
                <a:solidFill>
                  <a:srgbClr val="000000"/>
                </a:solidFill>
              </a:rPr>
              <a:t>ra</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sơ</a:t>
            </a:r>
            <a:r>
              <a:rPr lang="en-US" sz="2400" dirty="0">
                <a:solidFill>
                  <a:srgbClr val="000000"/>
                </a:solidFill>
              </a:rPr>
              <a:t> </a:t>
            </a:r>
            <a:r>
              <a:rPr lang="en-US" sz="2400" dirty="0" err="1">
                <a:solidFill>
                  <a:srgbClr val="000000"/>
                </a:solidFill>
              </a:rPr>
              <a:t>đồ</a:t>
            </a:r>
            <a:r>
              <a:rPr lang="en-US" sz="2400" dirty="0">
                <a:solidFill>
                  <a:srgbClr val="000000"/>
                </a:solidFill>
              </a:rPr>
              <a:t> </a:t>
            </a:r>
            <a:r>
              <a:rPr lang="en-US" sz="2400" dirty="0" err="1">
                <a:solidFill>
                  <a:srgbClr val="000000"/>
                </a:solidFill>
              </a:rPr>
              <a:t>gì</a:t>
            </a:r>
            <a:r>
              <a:rPr lang="en-US" sz="2400" dirty="0">
                <a:solidFill>
                  <a:srgbClr val="000000"/>
                </a:solidFill>
              </a:rPr>
              <a:t> </a:t>
            </a:r>
            <a:r>
              <a:rPr lang="en-US" sz="2400" dirty="0" err="1">
                <a:solidFill>
                  <a:srgbClr val="000000"/>
                </a:solidFill>
              </a:rPr>
              <a:t>đó</a:t>
            </a:r>
            <a:r>
              <a:rPr lang="en-US" sz="2400" dirty="0">
                <a:solidFill>
                  <a:srgbClr val="000000"/>
                </a:solidFill>
              </a:rPr>
              <a:t> </a:t>
            </a:r>
            <a:r>
              <a:rPr lang="en-US" sz="2400" dirty="0" err="1">
                <a:solidFill>
                  <a:srgbClr val="000000"/>
                </a:solidFill>
              </a:rPr>
              <a:t>lên</a:t>
            </a:r>
            <a:r>
              <a:rPr lang="en-US" sz="2400" dirty="0">
                <a:solidFill>
                  <a:srgbClr val="000000"/>
                </a:solidFill>
              </a:rPr>
              <a:t> </a:t>
            </a:r>
            <a:r>
              <a:rPr lang="en-US" sz="2400" dirty="0" err="1">
                <a:solidFill>
                  <a:srgbClr val="000000"/>
                </a:solidFill>
              </a:rPr>
              <a:t>giấy</a:t>
            </a:r>
            <a:r>
              <a:rPr lang="en-US" sz="2400" dirty="0">
                <a:solidFill>
                  <a:srgbClr val="000000"/>
                </a:solidFill>
              </a:rPr>
              <a:t>.</a:t>
            </a:r>
            <a:endParaRPr lang="en-US" sz="2400" b="1" dirty="0">
              <a:solidFill>
                <a:srgbClr val="000000"/>
              </a:solidFill>
            </a:endParaRPr>
          </a:p>
        </p:txBody>
      </p:sp>
      <p:sp>
        <p:nvSpPr>
          <p:cNvPr id="24593" name="Text Box 17"/>
          <p:cNvSpPr txBox="1">
            <a:spLocks noChangeArrowheads="1"/>
          </p:cNvSpPr>
          <p:nvPr/>
        </p:nvSpPr>
        <p:spPr bwMode="auto">
          <a:xfrm>
            <a:off x="228600" y="3441680"/>
            <a:ext cx="8915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solidFill>
                  <a:srgbClr val="000000"/>
                </a:solidFill>
              </a:rPr>
              <a:t>3. </a:t>
            </a:r>
            <a:r>
              <a:rPr lang="en-US" sz="2400" dirty="0" err="1" smtClean="0">
                <a:solidFill>
                  <a:srgbClr val="000000"/>
                </a:solidFill>
              </a:rPr>
              <a:t>Mươi</a:t>
            </a:r>
            <a:r>
              <a:rPr lang="en-US" sz="2400" dirty="0" smtClean="0">
                <a:solidFill>
                  <a:srgbClr val="000000"/>
                </a:solidFill>
              </a:rPr>
              <a:t> </a:t>
            </a:r>
            <a:r>
              <a:rPr lang="en-US" sz="2400" dirty="0" err="1">
                <a:solidFill>
                  <a:srgbClr val="000000"/>
                </a:solidFill>
              </a:rPr>
              <a:t>hôm</a:t>
            </a:r>
            <a:r>
              <a:rPr lang="en-US" sz="2400" dirty="0">
                <a:solidFill>
                  <a:srgbClr val="000000"/>
                </a:solidFill>
              </a:rPr>
              <a:t> </a:t>
            </a:r>
            <a:r>
              <a:rPr lang="en-US" sz="2400" dirty="0" err="1">
                <a:solidFill>
                  <a:srgbClr val="000000"/>
                </a:solidFill>
              </a:rPr>
              <a:t>sau</a:t>
            </a:r>
            <a:r>
              <a:rPr lang="en-US" sz="2400" dirty="0">
                <a:solidFill>
                  <a:srgbClr val="000000"/>
                </a:solidFill>
              </a:rPr>
              <a:t>, </a:t>
            </a:r>
            <a:r>
              <a:rPr lang="en-US" sz="2400" dirty="0" err="1">
                <a:solidFill>
                  <a:srgbClr val="000000"/>
                </a:solidFill>
              </a:rPr>
              <a:t>ông</a:t>
            </a:r>
            <a:r>
              <a:rPr lang="en-US" sz="2400" dirty="0">
                <a:solidFill>
                  <a:srgbClr val="000000"/>
                </a:solidFill>
              </a:rPr>
              <a:t> </a:t>
            </a:r>
            <a:r>
              <a:rPr lang="en-US" sz="2400" dirty="0" err="1">
                <a:solidFill>
                  <a:srgbClr val="000000"/>
                </a:solidFill>
              </a:rPr>
              <a:t>bố</a:t>
            </a:r>
            <a:r>
              <a:rPr lang="en-US" sz="2400" dirty="0">
                <a:solidFill>
                  <a:srgbClr val="000000"/>
                </a:solidFill>
              </a:rPr>
              <a:t> </a:t>
            </a:r>
            <a:r>
              <a:rPr lang="en-US" sz="2400" dirty="0" err="1">
                <a:solidFill>
                  <a:srgbClr val="000000"/>
                </a:solidFill>
              </a:rPr>
              <a:t>ngạc</a:t>
            </a:r>
            <a:r>
              <a:rPr lang="en-US" sz="2400" dirty="0">
                <a:solidFill>
                  <a:srgbClr val="000000"/>
                </a:solidFill>
              </a:rPr>
              <a:t> </a:t>
            </a:r>
            <a:r>
              <a:rPr lang="en-US" sz="2400" dirty="0" err="1">
                <a:solidFill>
                  <a:srgbClr val="000000"/>
                </a:solidFill>
              </a:rPr>
              <a:t>nhiên</a:t>
            </a:r>
            <a:r>
              <a:rPr lang="en-US" sz="2400" dirty="0">
                <a:solidFill>
                  <a:srgbClr val="000000"/>
                </a:solidFill>
              </a:rPr>
              <a:t> </a:t>
            </a:r>
            <a:r>
              <a:rPr lang="en-US" sz="2400" dirty="0" err="1">
                <a:solidFill>
                  <a:srgbClr val="000000"/>
                </a:solidFill>
              </a:rPr>
              <a:t>thấy</a:t>
            </a:r>
            <a:r>
              <a:rPr lang="en-US" sz="2400" dirty="0">
                <a:solidFill>
                  <a:srgbClr val="000000"/>
                </a:solidFill>
              </a:rPr>
              <a:t> con </a:t>
            </a:r>
            <a:r>
              <a:rPr lang="en-US" sz="2400" dirty="0" err="1">
                <a:solidFill>
                  <a:srgbClr val="000000"/>
                </a:solidFill>
              </a:rPr>
              <a:t>ôm</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vật</a:t>
            </a:r>
            <a:r>
              <a:rPr lang="en-US" sz="2400" dirty="0">
                <a:solidFill>
                  <a:srgbClr val="000000"/>
                </a:solidFill>
              </a:rPr>
              <a:t> </a:t>
            </a:r>
            <a:r>
              <a:rPr lang="en-US" sz="2400" dirty="0" err="1">
                <a:solidFill>
                  <a:srgbClr val="000000"/>
                </a:solidFill>
              </a:rPr>
              <a:t>gì</a:t>
            </a:r>
            <a:r>
              <a:rPr lang="en-US" sz="2400" dirty="0">
                <a:solidFill>
                  <a:srgbClr val="000000"/>
                </a:solidFill>
              </a:rPr>
              <a:t> </a:t>
            </a:r>
            <a:r>
              <a:rPr lang="en-US" sz="2400" dirty="0" err="1">
                <a:solidFill>
                  <a:srgbClr val="000000"/>
                </a:solidFill>
              </a:rPr>
              <a:t>kỳ</a:t>
            </a:r>
            <a:r>
              <a:rPr lang="en-US" sz="2400" dirty="0">
                <a:solidFill>
                  <a:srgbClr val="000000"/>
                </a:solidFill>
              </a:rPr>
              <a:t> </a:t>
            </a:r>
            <a:r>
              <a:rPr lang="en-US" sz="2400" dirty="0" err="1">
                <a:solidFill>
                  <a:srgbClr val="000000"/>
                </a:solidFill>
              </a:rPr>
              <a:t>lạ</a:t>
            </a:r>
            <a:r>
              <a:rPr lang="en-US" sz="2400" dirty="0">
                <a:solidFill>
                  <a:srgbClr val="000000"/>
                </a:solidFill>
              </a:rPr>
              <a:t> </a:t>
            </a:r>
            <a:r>
              <a:rPr lang="en-US" sz="2400" dirty="0" err="1">
                <a:solidFill>
                  <a:srgbClr val="000000"/>
                </a:solidFill>
              </a:rPr>
              <a:t>đặt</a:t>
            </a:r>
            <a:r>
              <a:rPr lang="en-US" sz="2400" dirty="0">
                <a:solidFill>
                  <a:srgbClr val="000000"/>
                </a:solidFill>
              </a:rPr>
              <a:t> </a:t>
            </a:r>
            <a:r>
              <a:rPr lang="en-US" sz="2400" dirty="0" err="1">
                <a:solidFill>
                  <a:srgbClr val="000000"/>
                </a:solidFill>
              </a:rPr>
              <a:t>trước</a:t>
            </a:r>
            <a:r>
              <a:rPr lang="en-US" sz="2400" dirty="0">
                <a:solidFill>
                  <a:srgbClr val="000000"/>
                </a:solidFill>
              </a:rPr>
              <a:t> </a:t>
            </a:r>
            <a:r>
              <a:rPr lang="en-US" sz="2400" dirty="0" err="1">
                <a:solidFill>
                  <a:srgbClr val="000000"/>
                </a:solidFill>
              </a:rPr>
              <a:t>bàn</a:t>
            </a:r>
            <a:r>
              <a:rPr lang="en-US" sz="2400" dirty="0">
                <a:solidFill>
                  <a:srgbClr val="000000"/>
                </a:solidFill>
              </a:rPr>
              <a:t> </a:t>
            </a:r>
            <a:r>
              <a:rPr lang="en-US" sz="2400" dirty="0" err="1">
                <a:solidFill>
                  <a:srgbClr val="000000"/>
                </a:solidFill>
              </a:rPr>
              <a:t>mình</a:t>
            </a:r>
            <a:r>
              <a:rPr lang="en-US" sz="2400" dirty="0">
                <a:solidFill>
                  <a:srgbClr val="000000"/>
                </a:solidFill>
              </a:rPr>
              <a:t>.</a:t>
            </a:r>
            <a:br>
              <a:rPr lang="en-US" sz="2400" dirty="0">
                <a:solidFill>
                  <a:srgbClr val="000000"/>
                </a:solidFill>
              </a:rPr>
            </a:br>
            <a:r>
              <a:rPr lang="en-US" sz="2400" dirty="0">
                <a:solidFill>
                  <a:srgbClr val="000000"/>
                </a:solidFill>
              </a:rPr>
              <a:t>- Con hi </a:t>
            </a:r>
            <a:r>
              <a:rPr lang="en-US" sz="2400" dirty="0" err="1">
                <a:solidFill>
                  <a:srgbClr val="000000"/>
                </a:solidFill>
              </a:rPr>
              <a:t>vọng</a:t>
            </a:r>
            <a:r>
              <a:rPr lang="en-US" sz="2400" dirty="0">
                <a:solidFill>
                  <a:srgbClr val="000000"/>
                </a:solidFill>
              </a:rPr>
              <a:t> </a:t>
            </a:r>
            <a:r>
              <a:rPr lang="en-US" sz="2400" dirty="0" err="1">
                <a:solidFill>
                  <a:srgbClr val="000000"/>
                </a:solidFill>
              </a:rPr>
              <a:t>món</a:t>
            </a:r>
            <a:r>
              <a:rPr lang="en-US" sz="2400" dirty="0">
                <a:solidFill>
                  <a:srgbClr val="000000"/>
                </a:solidFill>
              </a:rPr>
              <a:t> </a:t>
            </a:r>
            <a:r>
              <a:rPr lang="en-US" sz="2400" dirty="0" err="1">
                <a:solidFill>
                  <a:srgbClr val="000000"/>
                </a:solidFill>
              </a:rPr>
              <a:t>quà</a:t>
            </a:r>
            <a:r>
              <a:rPr lang="en-US" sz="2400" dirty="0">
                <a:solidFill>
                  <a:srgbClr val="000000"/>
                </a:solidFill>
              </a:rPr>
              <a:t> </a:t>
            </a:r>
            <a:r>
              <a:rPr lang="en-US" sz="2400" dirty="0" err="1">
                <a:solidFill>
                  <a:srgbClr val="000000"/>
                </a:solidFill>
              </a:rPr>
              <a:t>nhỏ</a:t>
            </a:r>
            <a:r>
              <a:rPr lang="en-US" sz="2400" dirty="0">
                <a:solidFill>
                  <a:srgbClr val="000000"/>
                </a:solidFill>
              </a:rPr>
              <a:t> </a:t>
            </a:r>
            <a:r>
              <a:rPr lang="en-US" sz="2400" dirty="0" err="1">
                <a:solidFill>
                  <a:srgbClr val="000000"/>
                </a:solidFill>
              </a:rPr>
              <a:t>này</a:t>
            </a:r>
            <a:r>
              <a:rPr lang="en-US" sz="2400" dirty="0">
                <a:solidFill>
                  <a:srgbClr val="000000"/>
                </a:solidFill>
              </a:rPr>
              <a:t> </a:t>
            </a:r>
            <a:r>
              <a:rPr lang="en-US" sz="2400" dirty="0" err="1">
                <a:solidFill>
                  <a:srgbClr val="000000"/>
                </a:solidFill>
              </a:rPr>
              <a:t>có</a:t>
            </a:r>
            <a:r>
              <a:rPr lang="en-US" sz="2400" dirty="0">
                <a:solidFill>
                  <a:srgbClr val="000000"/>
                </a:solidFill>
              </a:rPr>
              <a:t> </a:t>
            </a:r>
            <a:r>
              <a:rPr lang="en-US" sz="2400" dirty="0" err="1">
                <a:solidFill>
                  <a:srgbClr val="000000"/>
                </a:solidFill>
              </a:rPr>
              <a:t>thể</a:t>
            </a:r>
            <a:r>
              <a:rPr lang="en-US" sz="2400" dirty="0">
                <a:solidFill>
                  <a:srgbClr val="000000"/>
                </a:solidFill>
              </a:rPr>
              <a:t> </a:t>
            </a:r>
            <a:r>
              <a:rPr lang="en-US" sz="2400" dirty="0" err="1">
                <a:solidFill>
                  <a:srgbClr val="000000"/>
                </a:solidFill>
              </a:rPr>
              <a:t>làm</a:t>
            </a:r>
            <a:r>
              <a:rPr lang="en-US" sz="2400" dirty="0">
                <a:solidFill>
                  <a:srgbClr val="000000"/>
                </a:solidFill>
              </a:rPr>
              <a:t> </a:t>
            </a:r>
            <a:r>
              <a:rPr lang="en-US" sz="2400" dirty="0" err="1">
                <a:solidFill>
                  <a:srgbClr val="000000"/>
                </a:solidFill>
              </a:rPr>
              <a:t>bố</a:t>
            </a:r>
            <a:r>
              <a:rPr lang="en-US" sz="2400" dirty="0">
                <a:solidFill>
                  <a:srgbClr val="000000"/>
                </a:solidFill>
              </a:rPr>
              <a:t> </a:t>
            </a:r>
            <a:r>
              <a:rPr lang="en-US" sz="2400" dirty="0" err="1">
                <a:solidFill>
                  <a:srgbClr val="000000"/>
                </a:solidFill>
              </a:rPr>
              <a:t>bớt</a:t>
            </a:r>
            <a:r>
              <a:rPr lang="en-US" sz="2400" dirty="0">
                <a:solidFill>
                  <a:srgbClr val="000000"/>
                </a:solidFill>
              </a:rPr>
              <a:t> </a:t>
            </a:r>
            <a:r>
              <a:rPr lang="en-US" sz="2400" dirty="0" err="1">
                <a:solidFill>
                  <a:srgbClr val="000000"/>
                </a:solidFill>
              </a:rPr>
              <a:t>nhức</a:t>
            </a:r>
            <a:r>
              <a:rPr lang="en-US" sz="2400" dirty="0">
                <a:solidFill>
                  <a:srgbClr val="000000"/>
                </a:solidFill>
              </a:rPr>
              <a:t> </a:t>
            </a:r>
            <a:r>
              <a:rPr lang="en-US" sz="2400" dirty="0" err="1">
                <a:solidFill>
                  <a:srgbClr val="000000"/>
                </a:solidFill>
              </a:rPr>
              <a:t>đầu</a:t>
            </a:r>
            <a:r>
              <a:rPr lang="en-US" sz="2400" dirty="0">
                <a:solidFill>
                  <a:srgbClr val="000000"/>
                </a:solidFill>
              </a:rPr>
              <a:t> </a:t>
            </a:r>
            <a:r>
              <a:rPr lang="en-US" sz="2400" dirty="0" err="1">
                <a:solidFill>
                  <a:srgbClr val="000000"/>
                </a:solidFill>
              </a:rPr>
              <a:t>vì</a:t>
            </a:r>
            <a:r>
              <a:rPr lang="en-US" sz="2400" dirty="0">
                <a:solidFill>
                  <a:srgbClr val="000000"/>
                </a:solidFill>
              </a:rPr>
              <a:t> </a:t>
            </a:r>
            <a:r>
              <a:rPr lang="en-US" sz="2400" dirty="0" err="1">
                <a:solidFill>
                  <a:srgbClr val="000000"/>
                </a:solidFill>
              </a:rPr>
              <a:t>những</a:t>
            </a:r>
            <a:r>
              <a:rPr lang="en-US" sz="2400" dirty="0">
                <a:solidFill>
                  <a:srgbClr val="000000"/>
                </a:solidFill>
              </a:rPr>
              <a:t> con </a:t>
            </a:r>
            <a:r>
              <a:rPr lang="en-US" sz="2400" dirty="0" err="1">
                <a:solidFill>
                  <a:srgbClr val="000000"/>
                </a:solidFill>
              </a:rPr>
              <a:t>tính</a:t>
            </a:r>
            <a:r>
              <a:rPr lang="en-US" sz="2400" dirty="0">
                <a:solidFill>
                  <a:srgbClr val="000000"/>
                </a:solidFill>
              </a:rPr>
              <a:t> - Pa-</a:t>
            </a:r>
            <a:r>
              <a:rPr lang="en-US" sz="2400" dirty="0" err="1">
                <a:solidFill>
                  <a:srgbClr val="000000"/>
                </a:solidFill>
              </a:rPr>
              <a:t>xcan</a:t>
            </a:r>
            <a:r>
              <a:rPr lang="en-US" sz="2400" dirty="0">
                <a:solidFill>
                  <a:srgbClr val="000000"/>
                </a:solidFill>
              </a:rPr>
              <a:t> </a:t>
            </a:r>
            <a:r>
              <a:rPr lang="en-US" sz="2400" dirty="0" err="1">
                <a:solidFill>
                  <a:srgbClr val="000000"/>
                </a:solidFill>
              </a:rPr>
              <a:t>nói</a:t>
            </a:r>
            <a:r>
              <a:rPr lang="en-US" sz="2400" dirty="0">
                <a:solidFill>
                  <a:srgbClr val="000000"/>
                </a:solidFill>
              </a:rPr>
              <a:t>.</a:t>
            </a:r>
            <a:br>
              <a:rPr lang="en-US" sz="2400" dirty="0">
                <a:solidFill>
                  <a:srgbClr val="000000"/>
                </a:solidFill>
              </a:rPr>
            </a:br>
            <a:r>
              <a:rPr lang="en-US" sz="2400" dirty="0" err="1">
                <a:solidFill>
                  <a:srgbClr val="000000"/>
                </a:solidFill>
              </a:rPr>
              <a:t>Thì</a:t>
            </a:r>
            <a:r>
              <a:rPr lang="en-US" sz="2400" dirty="0">
                <a:solidFill>
                  <a:srgbClr val="000000"/>
                </a:solidFill>
              </a:rPr>
              <a:t> </a:t>
            </a:r>
            <a:r>
              <a:rPr lang="en-US" sz="2400" dirty="0" err="1">
                <a:solidFill>
                  <a:srgbClr val="000000"/>
                </a:solidFill>
              </a:rPr>
              <a:t>ra</a:t>
            </a:r>
            <a:r>
              <a:rPr lang="en-US" sz="2400" dirty="0">
                <a:solidFill>
                  <a:srgbClr val="000000"/>
                </a:solidFill>
              </a:rPr>
              <a:t> </a:t>
            </a:r>
            <a:r>
              <a:rPr lang="en-US" sz="2400" dirty="0" err="1">
                <a:solidFill>
                  <a:srgbClr val="000000"/>
                </a:solidFill>
              </a:rPr>
              <a:t>đó</a:t>
            </a:r>
            <a:r>
              <a:rPr lang="en-US" sz="2400" dirty="0">
                <a:solidFill>
                  <a:srgbClr val="000000"/>
                </a:solidFill>
              </a:rPr>
              <a:t> </a:t>
            </a:r>
            <a:r>
              <a:rPr lang="en-US" sz="2400" dirty="0" err="1">
                <a:solidFill>
                  <a:srgbClr val="000000"/>
                </a:solidFill>
              </a:rPr>
              <a:t>là</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thứ</a:t>
            </a:r>
            <a:r>
              <a:rPr lang="en-US" sz="2400" dirty="0">
                <a:solidFill>
                  <a:srgbClr val="000000"/>
                </a:solidFill>
              </a:rPr>
              <a:t> </a:t>
            </a:r>
            <a:r>
              <a:rPr lang="en-US" sz="2400" dirty="0" err="1">
                <a:solidFill>
                  <a:srgbClr val="000000"/>
                </a:solidFill>
              </a:rPr>
              <a:t>máy</a:t>
            </a:r>
            <a:r>
              <a:rPr lang="en-US" sz="2400" dirty="0">
                <a:solidFill>
                  <a:srgbClr val="000000"/>
                </a:solidFill>
              </a:rPr>
              <a:t> </a:t>
            </a:r>
            <a:r>
              <a:rPr lang="en-US" sz="2400" dirty="0" err="1">
                <a:solidFill>
                  <a:srgbClr val="000000"/>
                </a:solidFill>
              </a:rPr>
              <a:t>tính</a:t>
            </a:r>
            <a:r>
              <a:rPr lang="en-US" sz="2400" dirty="0">
                <a:solidFill>
                  <a:srgbClr val="000000"/>
                </a:solidFill>
              </a:rPr>
              <a:t> </a:t>
            </a:r>
            <a:r>
              <a:rPr lang="en-US" sz="2400" dirty="0" err="1">
                <a:solidFill>
                  <a:srgbClr val="000000"/>
                </a:solidFill>
              </a:rPr>
              <a:t>cộng</a:t>
            </a:r>
            <a:r>
              <a:rPr lang="en-US" sz="2400" dirty="0">
                <a:solidFill>
                  <a:srgbClr val="000000"/>
                </a:solidFill>
              </a:rPr>
              <a:t> </a:t>
            </a:r>
            <a:r>
              <a:rPr lang="en-US" sz="2400" dirty="0" err="1">
                <a:solidFill>
                  <a:srgbClr val="000000"/>
                </a:solidFill>
              </a:rPr>
              <a:t>trừ</a:t>
            </a:r>
            <a:r>
              <a:rPr lang="en-US" sz="2400" dirty="0">
                <a:solidFill>
                  <a:srgbClr val="000000"/>
                </a:solidFill>
              </a:rPr>
              <a:t> </a:t>
            </a:r>
            <a:r>
              <a:rPr lang="en-US" sz="2400" dirty="0" err="1">
                <a:solidFill>
                  <a:srgbClr val="000000"/>
                </a:solidFill>
              </a:rPr>
              <a:t>mà</a:t>
            </a:r>
            <a:r>
              <a:rPr lang="en-US" sz="2400" dirty="0">
                <a:solidFill>
                  <a:srgbClr val="000000"/>
                </a:solidFill>
              </a:rPr>
              <a:t> Pa-</a:t>
            </a:r>
            <a:r>
              <a:rPr lang="en-US" sz="2400" dirty="0" err="1">
                <a:solidFill>
                  <a:srgbClr val="000000"/>
                </a:solidFill>
              </a:rPr>
              <a:t>xcan</a:t>
            </a:r>
            <a:r>
              <a:rPr lang="en-US" sz="2400" dirty="0">
                <a:solidFill>
                  <a:srgbClr val="000000"/>
                </a:solidFill>
              </a:rPr>
              <a:t> </a:t>
            </a:r>
            <a:r>
              <a:rPr lang="en-US" sz="2400" dirty="0" err="1">
                <a:solidFill>
                  <a:srgbClr val="000000"/>
                </a:solidFill>
              </a:rPr>
              <a:t>đã</a:t>
            </a:r>
            <a:r>
              <a:rPr lang="en-US" sz="2400" dirty="0">
                <a:solidFill>
                  <a:srgbClr val="000000"/>
                </a:solidFill>
              </a:rPr>
              <a:t> </a:t>
            </a:r>
            <a:r>
              <a:rPr lang="en-US" sz="2400" dirty="0" err="1">
                <a:solidFill>
                  <a:srgbClr val="000000"/>
                </a:solidFill>
              </a:rPr>
              <a:t>đặt</a:t>
            </a:r>
            <a:r>
              <a:rPr lang="en-US" sz="2400" dirty="0">
                <a:solidFill>
                  <a:srgbClr val="000000"/>
                </a:solidFill>
              </a:rPr>
              <a:t> </a:t>
            </a:r>
            <a:r>
              <a:rPr lang="en-US" sz="2400" dirty="0" err="1">
                <a:solidFill>
                  <a:srgbClr val="000000"/>
                </a:solidFill>
              </a:rPr>
              <a:t>hết</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cảm</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người</a:t>
            </a:r>
            <a:r>
              <a:rPr lang="en-US" sz="2400" dirty="0">
                <a:solidFill>
                  <a:srgbClr val="000000"/>
                </a:solidFill>
              </a:rPr>
              <a:t> con </a:t>
            </a:r>
            <a:r>
              <a:rPr lang="en-US" sz="2400" dirty="0" err="1">
                <a:solidFill>
                  <a:srgbClr val="000000"/>
                </a:solidFill>
              </a:rPr>
              <a:t>vào</a:t>
            </a:r>
            <a:r>
              <a:rPr lang="en-US" sz="2400" dirty="0">
                <a:solidFill>
                  <a:srgbClr val="000000"/>
                </a:solidFill>
              </a:rPr>
              <a:t> </a:t>
            </a:r>
            <a:r>
              <a:rPr lang="en-US" sz="2400" dirty="0" err="1">
                <a:solidFill>
                  <a:srgbClr val="000000"/>
                </a:solidFill>
              </a:rPr>
              <a:t>việc</a:t>
            </a:r>
            <a:r>
              <a:rPr lang="en-US" sz="2400" dirty="0">
                <a:solidFill>
                  <a:srgbClr val="000000"/>
                </a:solidFill>
              </a:rPr>
              <a:t> </a:t>
            </a:r>
            <a:r>
              <a:rPr lang="en-US" sz="2400" dirty="0" err="1">
                <a:solidFill>
                  <a:srgbClr val="000000"/>
                </a:solidFill>
              </a:rPr>
              <a:t>chế</a:t>
            </a:r>
            <a:r>
              <a:rPr lang="en-US" sz="2400" dirty="0">
                <a:solidFill>
                  <a:srgbClr val="000000"/>
                </a:solidFill>
              </a:rPr>
              <a:t> </a:t>
            </a:r>
            <a:r>
              <a:rPr lang="en-US" sz="2400" dirty="0" err="1">
                <a:solidFill>
                  <a:srgbClr val="000000"/>
                </a:solidFill>
              </a:rPr>
              <a:t>tạo</a:t>
            </a:r>
            <a:r>
              <a:rPr lang="en-US" sz="2400" dirty="0">
                <a:solidFill>
                  <a:srgbClr val="000000"/>
                </a:solidFill>
              </a:rPr>
              <a:t>. </a:t>
            </a:r>
            <a:r>
              <a:rPr lang="en-US" sz="2400" dirty="0" err="1">
                <a:solidFill>
                  <a:srgbClr val="000000"/>
                </a:solidFill>
              </a:rPr>
              <a:t>Đó</a:t>
            </a:r>
            <a:r>
              <a:rPr lang="en-US" sz="2400" dirty="0">
                <a:solidFill>
                  <a:srgbClr val="000000"/>
                </a:solidFill>
              </a:rPr>
              <a:t> </a:t>
            </a:r>
            <a:r>
              <a:rPr lang="en-US" sz="2400" dirty="0" err="1">
                <a:solidFill>
                  <a:srgbClr val="000000"/>
                </a:solidFill>
              </a:rPr>
              <a:t>chính</a:t>
            </a:r>
            <a:r>
              <a:rPr lang="en-US" sz="2400" dirty="0">
                <a:solidFill>
                  <a:srgbClr val="000000"/>
                </a:solidFill>
              </a:rPr>
              <a:t> </a:t>
            </a:r>
            <a:r>
              <a:rPr lang="en-US" sz="2400" dirty="0" err="1">
                <a:solidFill>
                  <a:srgbClr val="000000"/>
                </a:solidFill>
              </a:rPr>
              <a:t>là</a:t>
            </a:r>
            <a:r>
              <a:rPr lang="en-US" sz="2400" dirty="0">
                <a:solidFill>
                  <a:srgbClr val="000000"/>
                </a:solidFill>
              </a:rPr>
              <a:t> </a:t>
            </a:r>
            <a:r>
              <a:rPr lang="en-US" sz="2400" dirty="0" err="1">
                <a:solidFill>
                  <a:srgbClr val="000000"/>
                </a:solidFill>
              </a:rPr>
              <a:t>cái</a:t>
            </a:r>
            <a:r>
              <a:rPr lang="en-US" sz="2400" dirty="0">
                <a:solidFill>
                  <a:srgbClr val="000000"/>
                </a:solidFill>
              </a:rPr>
              <a:t> </a:t>
            </a:r>
            <a:r>
              <a:rPr lang="en-US" sz="2400" dirty="0" err="1">
                <a:solidFill>
                  <a:srgbClr val="000000"/>
                </a:solidFill>
              </a:rPr>
              <a:t>máy</a:t>
            </a:r>
            <a:r>
              <a:rPr lang="en-US" sz="2400" dirty="0">
                <a:solidFill>
                  <a:srgbClr val="000000"/>
                </a:solidFill>
              </a:rPr>
              <a:t> </a:t>
            </a:r>
            <a:r>
              <a:rPr lang="en-US" sz="2400" dirty="0" err="1">
                <a:solidFill>
                  <a:srgbClr val="000000"/>
                </a:solidFill>
              </a:rPr>
              <a:t>tính</a:t>
            </a:r>
            <a:r>
              <a:rPr lang="en-US" sz="2400" dirty="0">
                <a:solidFill>
                  <a:srgbClr val="000000"/>
                </a:solidFill>
              </a:rPr>
              <a:t> </a:t>
            </a:r>
            <a:r>
              <a:rPr lang="en-US" sz="2400" dirty="0" err="1">
                <a:solidFill>
                  <a:srgbClr val="000000"/>
                </a:solidFill>
              </a:rPr>
              <a:t>đầu</a:t>
            </a:r>
            <a:r>
              <a:rPr lang="en-US" sz="2400" dirty="0">
                <a:solidFill>
                  <a:srgbClr val="000000"/>
                </a:solidFill>
              </a:rPr>
              <a:t> </a:t>
            </a:r>
            <a:r>
              <a:rPr lang="en-US" sz="2400" dirty="0" err="1">
                <a:solidFill>
                  <a:srgbClr val="000000"/>
                </a:solidFill>
              </a:rPr>
              <a:t>tiên</a:t>
            </a:r>
            <a:r>
              <a:rPr lang="en-US" sz="2400" dirty="0">
                <a:solidFill>
                  <a:srgbClr val="000000"/>
                </a:solidFill>
              </a:rPr>
              <a:t> </a:t>
            </a:r>
            <a:r>
              <a:rPr lang="en-US" sz="2400" dirty="0" err="1">
                <a:solidFill>
                  <a:srgbClr val="000000"/>
                </a:solidFill>
              </a:rPr>
              <a:t>trên</a:t>
            </a:r>
            <a:r>
              <a:rPr lang="en-US" sz="2400" dirty="0">
                <a:solidFill>
                  <a:srgbClr val="000000"/>
                </a:solidFill>
              </a:rPr>
              <a:t> </a:t>
            </a:r>
            <a:r>
              <a:rPr lang="en-US" sz="2400" dirty="0" err="1">
                <a:solidFill>
                  <a:srgbClr val="000000"/>
                </a:solidFill>
              </a:rPr>
              <a:t>thế</a:t>
            </a:r>
            <a:r>
              <a:rPr lang="en-US" sz="2400" dirty="0">
                <a:solidFill>
                  <a:srgbClr val="000000"/>
                </a:solidFill>
              </a:rPr>
              <a:t> </a:t>
            </a:r>
            <a:r>
              <a:rPr lang="en-US" sz="2400" dirty="0" err="1">
                <a:solidFill>
                  <a:srgbClr val="000000"/>
                </a:solidFill>
              </a:rPr>
              <a:t>giới</a:t>
            </a:r>
            <a:r>
              <a:rPr lang="en-US" sz="2400" dirty="0">
                <a:solidFill>
                  <a:srgbClr val="000000"/>
                </a:solidFill>
              </a:rPr>
              <a:t>, </a:t>
            </a:r>
            <a:r>
              <a:rPr lang="en-US" sz="2400" dirty="0" err="1">
                <a:solidFill>
                  <a:srgbClr val="000000"/>
                </a:solidFill>
              </a:rPr>
              <a:t>tổ</a:t>
            </a:r>
            <a:r>
              <a:rPr lang="en-US" sz="2400" dirty="0">
                <a:solidFill>
                  <a:srgbClr val="000000"/>
                </a:solidFill>
              </a:rPr>
              <a:t> </a:t>
            </a:r>
            <a:r>
              <a:rPr lang="en-US" sz="2400" dirty="0" err="1">
                <a:solidFill>
                  <a:srgbClr val="000000"/>
                </a:solidFill>
              </a:rPr>
              <a:t>tiên</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những</a:t>
            </a:r>
            <a:r>
              <a:rPr lang="en-US" sz="2400" dirty="0">
                <a:solidFill>
                  <a:srgbClr val="000000"/>
                </a:solidFill>
              </a:rPr>
              <a:t> </a:t>
            </a:r>
            <a:r>
              <a:rPr lang="en-US" sz="2400" dirty="0" err="1">
                <a:solidFill>
                  <a:srgbClr val="000000"/>
                </a:solidFill>
              </a:rPr>
              <a:t>chiếc</a:t>
            </a:r>
            <a:r>
              <a:rPr lang="en-US" sz="2400" dirty="0">
                <a:solidFill>
                  <a:srgbClr val="000000"/>
                </a:solidFill>
              </a:rPr>
              <a:t> </a:t>
            </a:r>
            <a:r>
              <a:rPr lang="en-US" sz="2400" dirty="0" err="1">
                <a:solidFill>
                  <a:srgbClr val="000000"/>
                </a:solidFill>
              </a:rPr>
              <a:t>máy</a:t>
            </a:r>
            <a:r>
              <a:rPr lang="en-US" sz="2400" dirty="0">
                <a:solidFill>
                  <a:srgbClr val="000000"/>
                </a:solidFill>
              </a:rPr>
              <a:t> </a:t>
            </a:r>
            <a:r>
              <a:rPr lang="en-US" sz="2400" dirty="0" err="1">
                <a:solidFill>
                  <a:srgbClr val="000000"/>
                </a:solidFill>
              </a:rPr>
              <a:t>tính</a:t>
            </a:r>
            <a:r>
              <a:rPr lang="en-US" sz="2400" dirty="0">
                <a:solidFill>
                  <a:srgbClr val="000000"/>
                </a:solidFill>
              </a:rPr>
              <a:t> </a:t>
            </a:r>
            <a:r>
              <a:rPr lang="en-US" sz="2400" dirty="0" err="1">
                <a:solidFill>
                  <a:srgbClr val="000000"/>
                </a:solidFill>
              </a:rPr>
              <a:t>điện</a:t>
            </a:r>
            <a:r>
              <a:rPr lang="en-US" sz="2400" dirty="0">
                <a:solidFill>
                  <a:srgbClr val="000000"/>
                </a:solidFill>
              </a:rPr>
              <a:t> </a:t>
            </a:r>
            <a:r>
              <a:rPr lang="en-US" sz="2400" dirty="0" err="1">
                <a:solidFill>
                  <a:srgbClr val="000000"/>
                </a:solidFill>
              </a:rPr>
              <a:t>tử</a:t>
            </a:r>
            <a:r>
              <a:rPr lang="en-US" sz="2400" dirty="0">
                <a:solidFill>
                  <a:srgbClr val="000000"/>
                </a:solidFill>
              </a:rPr>
              <a:t> </a:t>
            </a:r>
            <a:r>
              <a:rPr lang="en-US" sz="2400" dirty="0" err="1">
                <a:solidFill>
                  <a:srgbClr val="000000"/>
                </a:solidFill>
              </a:rPr>
              <a:t>hiện</a:t>
            </a:r>
            <a:r>
              <a:rPr lang="en-US" sz="2400" dirty="0">
                <a:solidFill>
                  <a:srgbClr val="000000"/>
                </a:solidFill>
              </a:rPr>
              <a:t> </a:t>
            </a:r>
            <a:r>
              <a:rPr lang="en-US" sz="2400" dirty="0" err="1">
                <a:solidFill>
                  <a:srgbClr val="000000"/>
                </a:solidFill>
              </a:rPr>
              <a:t>đại</a:t>
            </a:r>
            <a:r>
              <a:rPr lang="en-US" sz="2400" dirty="0">
                <a:solidFill>
                  <a:srgbClr val="000000"/>
                </a:solidFill>
              </a:rPr>
              <a:t>.</a:t>
            </a:r>
            <a:r>
              <a:rPr lang="en-US" sz="2400" dirty="0">
                <a:solidFill>
                  <a:srgbClr val="000000"/>
                </a:solidFill>
                <a:hlinkClick r:id="rId3" action="ppaction://hlinksldjump"/>
              </a:rPr>
              <a:t/>
            </a:r>
            <a:br>
              <a:rPr lang="en-US" sz="2400" dirty="0">
                <a:solidFill>
                  <a:srgbClr val="000000"/>
                </a:solidFill>
                <a:hlinkClick r:id="rId3" action="ppaction://hlinksldjump"/>
              </a:rPr>
            </a:br>
            <a:r>
              <a:rPr lang="en-US" sz="2400" dirty="0">
                <a:solidFill>
                  <a:srgbClr val="000000"/>
                </a:solidFill>
              </a:rPr>
              <a:t>                                                   </a:t>
            </a:r>
            <a:r>
              <a:rPr lang="en-US" sz="1600" i="1" dirty="0">
                <a:solidFill>
                  <a:srgbClr val="000000"/>
                </a:solidFill>
              </a:rPr>
              <a:t>Theo </a:t>
            </a:r>
            <a:r>
              <a:rPr lang="en-US" sz="1600" b="1" dirty="0">
                <a:solidFill>
                  <a:srgbClr val="000000"/>
                </a:solidFill>
              </a:rPr>
              <a:t>LÊ NGUYÊN LONG, PHẠM NGỌC TOÀN</a:t>
            </a:r>
            <a:endParaRPr lang="en-US" sz="1600" dirty="0">
              <a:solidFill>
                <a:srgbClr val="000000"/>
              </a:solidFill>
            </a:endParaRPr>
          </a:p>
        </p:txBody>
      </p:sp>
      <p:sp>
        <p:nvSpPr>
          <p:cNvPr id="5" name="TextBox 4"/>
          <p:cNvSpPr txBox="1"/>
          <p:nvPr/>
        </p:nvSpPr>
        <p:spPr>
          <a:xfrm>
            <a:off x="2895600" y="24825"/>
            <a:ext cx="3886200" cy="584775"/>
          </a:xfrm>
          <a:prstGeom prst="rect">
            <a:avLst/>
          </a:prstGeom>
          <a:noFill/>
        </p:spPr>
        <p:txBody>
          <a:bodyPr wrap="square" rtlCol="0">
            <a:spAutoFit/>
          </a:bodyPr>
          <a:lstStyle/>
          <a:p>
            <a:r>
              <a:rPr lang="en-US" sz="3200" b="1" smtClean="0">
                <a:solidFill>
                  <a:srgbClr val="000000"/>
                </a:solidFill>
              </a:rPr>
              <a:t>Quà tặng cha</a:t>
            </a:r>
            <a:endParaRPr lang="en-US" sz="3200" b="1">
              <a:solidFill>
                <a:srgbClr val="000000"/>
              </a:solidFill>
            </a:endParaRPr>
          </a:p>
        </p:txBody>
      </p:sp>
      <p:sp>
        <p:nvSpPr>
          <p:cNvPr id="6" name="Oval 28"/>
          <p:cNvSpPr>
            <a:spLocks noChangeArrowheads="1"/>
          </p:cNvSpPr>
          <p:nvPr/>
        </p:nvSpPr>
        <p:spPr bwMode="auto">
          <a:xfrm>
            <a:off x="7467600" y="6096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7" name="Oval 28"/>
          <p:cNvSpPr>
            <a:spLocks noChangeArrowheads="1"/>
          </p:cNvSpPr>
          <p:nvPr/>
        </p:nvSpPr>
        <p:spPr bwMode="auto">
          <a:xfrm>
            <a:off x="2209800" y="9906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 name="Oval 28"/>
          <p:cNvSpPr>
            <a:spLocks noChangeArrowheads="1"/>
          </p:cNvSpPr>
          <p:nvPr/>
        </p:nvSpPr>
        <p:spPr bwMode="auto">
          <a:xfrm>
            <a:off x="1981200" y="24384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 name="Oval 28"/>
          <p:cNvSpPr>
            <a:spLocks noChangeArrowheads="1"/>
          </p:cNvSpPr>
          <p:nvPr/>
        </p:nvSpPr>
        <p:spPr bwMode="auto">
          <a:xfrm>
            <a:off x="152400" y="41910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 name="Oval 28"/>
          <p:cNvSpPr>
            <a:spLocks noChangeArrowheads="1"/>
          </p:cNvSpPr>
          <p:nvPr/>
        </p:nvSpPr>
        <p:spPr bwMode="auto">
          <a:xfrm>
            <a:off x="2286000" y="4572000"/>
            <a:ext cx="3048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675" y="2743200"/>
            <a:ext cx="2524125" cy="53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922837"/>
            <a:ext cx="14700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95400"/>
            <a:ext cx="1676400" cy="53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848599" y="914400"/>
            <a:ext cx="12192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43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228600" y="563940"/>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smtClean="0">
                <a:solidFill>
                  <a:srgbClr val="000000"/>
                </a:solidFill>
              </a:rPr>
              <a:t>1. Một </a:t>
            </a:r>
            <a:r>
              <a:rPr lang="en-US" sz="2400">
                <a:solidFill>
                  <a:srgbClr val="000000"/>
                </a:solidFill>
              </a:rPr>
              <a:t>bữa Pa-xcan đi đâu về khuya thấy bố mình - một viên chức tài chính - vẫn cặm cụi trước bàn làm việc. Anh rón rén lại gần. Ông bố vẫn mải mê với những con số: Ông đang phải kiểm tra sổ sách.</a:t>
            </a:r>
            <a:endParaRPr lang="en-US">
              <a:solidFill>
                <a:srgbClr val="000000"/>
              </a:solidFill>
            </a:endParaRPr>
          </a:p>
        </p:txBody>
      </p:sp>
      <p:sp>
        <p:nvSpPr>
          <p:cNvPr id="24592" name="Text Box 16"/>
          <p:cNvSpPr txBox="1">
            <a:spLocks noChangeArrowheads="1"/>
          </p:cNvSpPr>
          <p:nvPr/>
        </p:nvSpPr>
        <p:spPr bwMode="auto">
          <a:xfrm>
            <a:off x="228600" y="2011740"/>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smtClean="0">
                <a:solidFill>
                  <a:srgbClr val="000000"/>
                </a:solidFill>
              </a:rPr>
              <a:t>2. “Những </a:t>
            </a:r>
            <a:r>
              <a:rPr lang="en-US" sz="2400">
                <a:solidFill>
                  <a:srgbClr val="000000"/>
                </a:solidFill>
              </a:rPr>
              <a:t>dãy tính cộng hàng ngàn con số, một công việc buồn tẻ làm </a:t>
            </a:r>
            <a:r>
              <a:rPr lang="en-US" sz="2400" smtClean="0">
                <a:solidFill>
                  <a:srgbClr val="000000"/>
                </a:solidFill>
              </a:rPr>
              <a:t>sao!” </a:t>
            </a:r>
            <a:r>
              <a:rPr lang="en-US" sz="2400">
                <a:solidFill>
                  <a:srgbClr val="000000"/>
                </a:solidFill>
              </a:rPr>
              <a:t>- Pa-xcan nghĩ thầm. Trong óc chàng sinh viên trẻ tuổi chợt lóe lên một tia sáng. Anh lặng lẽ rút về phòng mình và vạch ra một sơ đồ gì đó lên giấy.</a:t>
            </a:r>
            <a:endParaRPr lang="en-US" sz="2400" b="1">
              <a:solidFill>
                <a:srgbClr val="000000"/>
              </a:solidFill>
            </a:endParaRPr>
          </a:p>
        </p:txBody>
      </p:sp>
      <p:sp>
        <p:nvSpPr>
          <p:cNvPr id="24593" name="Text Box 17"/>
          <p:cNvSpPr txBox="1">
            <a:spLocks noChangeArrowheads="1"/>
          </p:cNvSpPr>
          <p:nvPr/>
        </p:nvSpPr>
        <p:spPr bwMode="auto">
          <a:xfrm>
            <a:off x="228600" y="3441680"/>
            <a:ext cx="8915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smtClean="0">
                <a:solidFill>
                  <a:srgbClr val="000000"/>
                </a:solidFill>
              </a:rPr>
              <a:t>3. </a:t>
            </a:r>
            <a:r>
              <a:rPr lang="en-US" sz="2400" smtClean="0">
                <a:solidFill>
                  <a:srgbClr val="0000FF"/>
                </a:solidFill>
              </a:rPr>
              <a:t>Mươi </a:t>
            </a:r>
            <a:r>
              <a:rPr lang="en-US" sz="2400">
                <a:solidFill>
                  <a:srgbClr val="0000FF"/>
                </a:solidFill>
              </a:rPr>
              <a:t>hôm sau, ông bố ngạc nhiên thấy con ôm một vật gì kỳ lạ đặt trước bàn mình.</a:t>
            </a:r>
            <a:br>
              <a:rPr lang="en-US" sz="2400">
                <a:solidFill>
                  <a:srgbClr val="0000FF"/>
                </a:solidFill>
              </a:rPr>
            </a:br>
            <a:r>
              <a:rPr lang="en-US" sz="2400">
                <a:solidFill>
                  <a:srgbClr val="0000FF"/>
                </a:solidFill>
              </a:rPr>
              <a:t>- Con hi vọng món quà nhỏ này có thể làm bố bớt nhức đầu vì những con tính - Pa-xcan nói.</a:t>
            </a:r>
            <a:br>
              <a:rPr lang="en-US" sz="2400">
                <a:solidFill>
                  <a:srgbClr val="0000FF"/>
                </a:solidFill>
              </a:rPr>
            </a:br>
            <a:r>
              <a:rPr lang="en-US" sz="2400">
                <a:solidFill>
                  <a:srgbClr val="000000"/>
                </a:solidFill>
              </a:rPr>
              <a:t>Thì ra đó là một thứ máy tính cộng trừ mà Pa-xcan đã đặt hết tình cảm của người con vào việc chế tạo. Đó chính là cái máy tính đầu tiên trên thế giới, tổ tiên của những chiếc máy tính điện tử hiện đại.</a:t>
            </a:r>
            <a:r>
              <a:rPr lang="en-US" sz="2400">
                <a:solidFill>
                  <a:srgbClr val="000000"/>
                </a:solidFill>
                <a:hlinkClick r:id="rId3" action="ppaction://hlinksldjump"/>
              </a:rPr>
              <a:t/>
            </a:r>
            <a:br>
              <a:rPr lang="en-US" sz="2400">
                <a:solidFill>
                  <a:srgbClr val="000000"/>
                </a:solidFill>
                <a:hlinkClick r:id="rId3" action="ppaction://hlinksldjump"/>
              </a:rPr>
            </a:br>
            <a:r>
              <a:rPr lang="en-US" sz="2400">
                <a:solidFill>
                  <a:srgbClr val="000000"/>
                </a:solidFill>
              </a:rPr>
              <a:t>                                                   </a:t>
            </a:r>
            <a:r>
              <a:rPr lang="en-US" sz="1600" i="1">
                <a:solidFill>
                  <a:srgbClr val="000000"/>
                </a:solidFill>
              </a:rPr>
              <a:t>Theo </a:t>
            </a:r>
            <a:r>
              <a:rPr lang="en-US" sz="1600" b="1">
                <a:solidFill>
                  <a:srgbClr val="000000"/>
                </a:solidFill>
              </a:rPr>
              <a:t>LÊ NGUYÊN LONG, PHẠM NGỌC TOÀN</a:t>
            </a:r>
            <a:endParaRPr lang="en-US" sz="1600">
              <a:solidFill>
                <a:srgbClr val="000000"/>
              </a:solidFill>
            </a:endParaRPr>
          </a:p>
        </p:txBody>
      </p:sp>
      <p:sp>
        <p:nvSpPr>
          <p:cNvPr id="5" name="TextBox 4"/>
          <p:cNvSpPr txBox="1"/>
          <p:nvPr/>
        </p:nvSpPr>
        <p:spPr>
          <a:xfrm>
            <a:off x="3048000" y="24825"/>
            <a:ext cx="3886200" cy="584775"/>
          </a:xfrm>
          <a:prstGeom prst="rect">
            <a:avLst/>
          </a:prstGeom>
          <a:noFill/>
        </p:spPr>
        <p:txBody>
          <a:bodyPr wrap="square" rtlCol="0">
            <a:spAutoFit/>
          </a:bodyPr>
          <a:lstStyle/>
          <a:p>
            <a:r>
              <a:rPr lang="en-US" sz="3200" b="1" smtClean="0">
                <a:solidFill>
                  <a:srgbClr val="000000"/>
                </a:solidFill>
              </a:rPr>
              <a:t>Quà tặng cha</a:t>
            </a:r>
            <a:endParaRPr lang="en-US" sz="3200" b="1">
              <a:solidFill>
                <a:srgbClr val="000000"/>
              </a:solidFill>
            </a:endParaRPr>
          </a:p>
        </p:txBody>
      </p:sp>
    </p:spTree>
    <p:extLst>
      <p:ext uri="{BB962C8B-B14F-4D97-AF65-F5344CB8AC3E}">
        <p14:creationId xmlns:p14="http://schemas.microsoft.com/office/powerpoint/2010/main" val="984804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32102" name="AutoShape 6"/>
          <p:cNvSpPr>
            <a:spLocks noChangeArrowheads="1"/>
          </p:cNvSpPr>
          <p:nvPr/>
        </p:nvSpPr>
        <p:spPr bwMode="auto">
          <a:xfrm>
            <a:off x="457200" y="609599"/>
            <a:ext cx="8153400" cy="5498307"/>
          </a:xfrm>
          <a:prstGeom prst="flowChartAlternateProcess">
            <a:avLst/>
          </a:prstGeom>
          <a:noFill/>
          <a:ln w="76200" cmpd="tri">
            <a:solidFill>
              <a:schemeClr val="hlink"/>
            </a:solidFill>
            <a:miter lim="800000"/>
            <a:headEnd/>
            <a:tailEnd/>
          </a:ln>
          <a:effectLst/>
          <a:extLst>
            <a:ext uri="{909E8E84-426E-40DD-AFC4-6F175D3DCCD1}">
              <a14:hiddenFill xmlns:a14="http://schemas.microsoft.com/office/drawing/2010/main">
                <a:solidFill>
                  <a:srgbClr val="BFAAF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2103" name="Text Box 7"/>
          <p:cNvSpPr txBox="1">
            <a:spLocks noChangeArrowheads="1"/>
          </p:cNvSpPr>
          <p:nvPr/>
        </p:nvSpPr>
        <p:spPr bwMode="auto">
          <a:xfrm>
            <a:off x="685800" y="1600200"/>
            <a:ext cx="7696200" cy="37856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333399"/>
                </a:solidFill>
                <a:sym typeface="Wingdings" pitchFamily="2" charset="2"/>
              </a:rPr>
              <a:t>Qua bài tập </a:t>
            </a:r>
            <a:r>
              <a:rPr lang="en-US" sz="4000" b="1" smtClean="0">
                <a:solidFill>
                  <a:srgbClr val="333399"/>
                </a:solidFill>
                <a:sym typeface="Wingdings" pitchFamily="2" charset="2"/>
              </a:rPr>
              <a:t>1, </a:t>
            </a:r>
            <a:r>
              <a:rPr lang="en-US" sz="4000" b="1">
                <a:solidFill>
                  <a:srgbClr val="333399"/>
                </a:solidFill>
                <a:sym typeface="Wingdings" pitchFamily="2" charset="2"/>
              </a:rPr>
              <a:t>dấu gạch ngang dùng để đánh </a:t>
            </a:r>
            <a:r>
              <a:rPr lang="en-US" sz="4000" b="1" smtClean="0">
                <a:solidFill>
                  <a:srgbClr val="333399"/>
                </a:solidFill>
                <a:sym typeface="Wingdings" pitchFamily="2" charset="2"/>
              </a:rPr>
              <a:t>dấu:</a:t>
            </a:r>
            <a:r>
              <a:rPr lang="en-US" sz="4000" b="1">
                <a:solidFill>
                  <a:srgbClr val="333399"/>
                </a:solidFill>
                <a:sym typeface="Wingdings" pitchFamily="2" charset="2"/>
              </a:rPr>
              <a:t/>
            </a:r>
            <a:br>
              <a:rPr lang="en-US" sz="4000" b="1">
                <a:solidFill>
                  <a:srgbClr val="333399"/>
                </a:solidFill>
                <a:sym typeface="Wingdings" pitchFamily="2" charset="2"/>
              </a:rPr>
            </a:br>
            <a:r>
              <a:rPr lang="en-US" sz="4000" b="1">
                <a:solidFill>
                  <a:srgbClr val="333399"/>
                </a:solidFill>
                <a:sym typeface="Wingdings" pitchFamily="2" charset="2"/>
              </a:rPr>
              <a:t> </a:t>
            </a:r>
            <a:r>
              <a:rPr lang="en-US" sz="4000" b="1">
                <a:solidFill>
                  <a:srgbClr val="333399"/>
                </a:solidFill>
              </a:rPr>
              <a:t>.</a:t>
            </a:r>
            <a:r>
              <a:rPr lang="en-US" sz="4000" b="1">
                <a:solidFill>
                  <a:srgbClr val="FF0000"/>
                </a:solidFill>
              </a:rPr>
              <a:t> Phần chú thích trong câu.</a:t>
            </a:r>
            <a:br>
              <a:rPr lang="en-US" sz="4000" b="1">
                <a:solidFill>
                  <a:srgbClr val="FF0000"/>
                </a:solidFill>
              </a:rPr>
            </a:br>
            <a:r>
              <a:rPr lang="en-US" sz="4000" b="1">
                <a:solidFill>
                  <a:srgbClr val="FF0000"/>
                </a:solidFill>
              </a:rPr>
              <a:t> </a:t>
            </a:r>
            <a:r>
              <a:rPr lang="en-US" sz="4000" b="1">
                <a:solidFill>
                  <a:srgbClr val="333399"/>
                </a:solidFill>
                <a:sym typeface="Wingdings" pitchFamily="2" charset="2"/>
              </a:rPr>
              <a:t>. </a:t>
            </a:r>
            <a:r>
              <a:rPr lang="en-US" sz="4000" b="1">
                <a:solidFill>
                  <a:srgbClr val="FF0000"/>
                </a:solidFill>
                <a:sym typeface="Wingdings" pitchFamily="2" charset="2"/>
              </a:rPr>
              <a:t>C</a:t>
            </a:r>
            <a:r>
              <a:rPr lang="en-US" sz="4000" b="1">
                <a:solidFill>
                  <a:srgbClr val="FF0000"/>
                </a:solidFill>
              </a:rPr>
              <a:t>hỗ bắt đầu lời nói của nhân vật.</a:t>
            </a:r>
            <a:br>
              <a:rPr lang="en-US" sz="4000" b="1">
                <a:solidFill>
                  <a:srgbClr val="FF0000"/>
                </a:solidFill>
              </a:rPr>
            </a:br>
            <a:endParaRPr lang="en-US" sz="4000" b="1">
              <a:solidFill>
                <a:srgbClr val="FF0000"/>
              </a:solidFill>
            </a:endParaRPr>
          </a:p>
        </p:txBody>
      </p:sp>
    </p:spTree>
    <p:extLst>
      <p:ext uri="{BB962C8B-B14F-4D97-AF65-F5344CB8AC3E}">
        <p14:creationId xmlns:p14="http://schemas.microsoft.com/office/powerpoint/2010/main" val="3798717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35" name="Text Box 43"/>
          <p:cNvSpPr txBox="1">
            <a:spLocks noChangeArrowheads="1"/>
          </p:cNvSpPr>
          <p:nvPr/>
        </p:nvSpPr>
        <p:spPr bwMode="auto">
          <a:xfrm>
            <a:off x="396765" y="868740"/>
            <a:ext cx="83058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vi-VN" sz="2700" b="1" dirty="0" smtClean="0">
                <a:solidFill>
                  <a:srgbClr val="000000"/>
                </a:solidFill>
                <a:latin typeface="+mn-lt"/>
                <a:cs typeface="Times New Roman" pitchFamily="18" charset="0"/>
              </a:rPr>
              <a:t>2</a:t>
            </a:r>
            <a:r>
              <a:rPr lang="en-US" sz="2700" b="1" dirty="0">
                <a:solidFill>
                  <a:srgbClr val="000000"/>
                </a:solidFill>
                <a:latin typeface="+mn-lt"/>
                <a:cs typeface="Times New Roman" pitchFamily="18" charset="0"/>
              </a:rPr>
              <a:t>)</a:t>
            </a:r>
            <a:r>
              <a:rPr lang="vi-VN" sz="2700" b="1" dirty="0" smtClean="0">
                <a:solidFill>
                  <a:srgbClr val="000000"/>
                </a:solidFill>
                <a:latin typeface="+mn-lt"/>
                <a:cs typeface="Times New Roman" pitchFamily="18" charset="0"/>
              </a:rPr>
              <a:t> </a:t>
            </a:r>
            <a:r>
              <a:rPr lang="vi-VN" sz="2700" b="1" dirty="0">
                <a:solidFill>
                  <a:srgbClr val="000000"/>
                </a:solidFill>
                <a:latin typeface="+mn-lt"/>
                <a:cs typeface="Times New Roman" pitchFamily="18" charset="0"/>
              </a:rPr>
              <a:t>Viết đoạn văn kể lại một cuộc nói chuyện giữa bố hoặc </a:t>
            </a:r>
            <a:r>
              <a:rPr lang="vi-VN" sz="2600" b="1" dirty="0">
                <a:solidFill>
                  <a:srgbClr val="000000"/>
                </a:solidFill>
                <a:latin typeface="+mn-lt"/>
                <a:cs typeface="Times New Roman" pitchFamily="18" charset="0"/>
              </a:rPr>
              <a:t>mẹ</a:t>
            </a:r>
            <a:r>
              <a:rPr lang="vi-VN" sz="2700" b="1" dirty="0">
                <a:solidFill>
                  <a:srgbClr val="000000"/>
                </a:solidFill>
                <a:latin typeface="+mn-lt"/>
                <a:cs typeface="Times New Roman" pitchFamily="18" charset="0"/>
              </a:rPr>
              <a:t> với em về tình hình học tập của em trong tuần qua trong đó có sử dụng dấu gạch ngang để đánh dấu các câu đối thoại và đánh dấu phần chú thích.</a:t>
            </a:r>
            <a:endParaRPr lang="en-US" sz="2700" b="1" dirty="0" smtClean="0">
              <a:solidFill>
                <a:srgbClr val="000000"/>
              </a:solidFill>
              <a:latin typeface="+mn-lt"/>
              <a:cs typeface="Times New Roman" pitchFamily="18" charset="0"/>
            </a:endParaRPr>
          </a:p>
        </p:txBody>
      </p:sp>
      <p:sp>
        <p:nvSpPr>
          <p:cNvPr id="8243" name="Line 51"/>
          <p:cNvSpPr>
            <a:spLocks noChangeShapeType="1"/>
          </p:cNvSpPr>
          <p:nvPr/>
        </p:nvSpPr>
        <p:spPr bwMode="auto">
          <a:xfrm>
            <a:off x="914400" y="1292772"/>
            <a:ext cx="19812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600" smtClean="0">
              <a:solidFill>
                <a:srgbClr val="000000"/>
              </a:solidFill>
              <a:latin typeface=".VnTime" pitchFamily="34" charset="0"/>
              <a:cs typeface="+mn-cs"/>
            </a:endParaRPr>
          </a:p>
        </p:txBody>
      </p:sp>
      <p:sp>
        <p:nvSpPr>
          <p:cNvPr id="8244" name="Line 52"/>
          <p:cNvSpPr>
            <a:spLocks noChangeShapeType="1"/>
          </p:cNvSpPr>
          <p:nvPr/>
        </p:nvSpPr>
        <p:spPr bwMode="auto">
          <a:xfrm>
            <a:off x="4426168" y="1723697"/>
            <a:ext cx="4184431"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8245" name="Line 53"/>
          <p:cNvSpPr>
            <a:spLocks noChangeShapeType="1"/>
          </p:cNvSpPr>
          <p:nvPr/>
        </p:nvSpPr>
        <p:spPr bwMode="auto">
          <a:xfrm>
            <a:off x="4953000" y="2133600"/>
            <a:ext cx="36576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8246" name="Line 54"/>
          <p:cNvSpPr>
            <a:spLocks noChangeShapeType="1"/>
          </p:cNvSpPr>
          <p:nvPr/>
        </p:nvSpPr>
        <p:spPr bwMode="auto">
          <a:xfrm>
            <a:off x="399393" y="3038565"/>
            <a:ext cx="20574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graphicFrame>
        <p:nvGraphicFramePr>
          <p:cNvPr id="11" name="Diagram 10"/>
          <p:cNvGraphicFramePr/>
          <p:nvPr>
            <p:extLst>
              <p:ext uri="{D42A27DB-BD31-4B8C-83A1-F6EECF244321}">
                <p14:modId xmlns:p14="http://schemas.microsoft.com/office/powerpoint/2010/main" val="2861434168"/>
              </p:ext>
            </p:extLst>
          </p:nvPr>
        </p:nvGraphicFramePr>
        <p:xfrm>
          <a:off x="152400" y="2819400"/>
          <a:ext cx="88392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65"/>
          <p:cNvSpPr txBox="1">
            <a:spLocks noChangeArrowheads="1"/>
          </p:cNvSpPr>
          <p:nvPr/>
        </p:nvSpPr>
        <p:spPr bwMode="auto">
          <a:xfrm>
            <a:off x="3009900" y="177354"/>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marL="342900" marR="0" lvl="0" indent="-342900" defTabSz="914400" eaLnBrk="1" fontAlgn="auto" latinLnBrk="0" hangingPunct="1">
              <a:lnSpc>
                <a:spcPct val="100000"/>
              </a:lnSpc>
              <a:spcBef>
                <a:spcPct val="50000"/>
              </a:spcBef>
              <a:spcAft>
                <a:spcPts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Arial" charset="0"/>
                <a:cs typeface="Arial" charset="0"/>
              </a:rPr>
              <a:t>III. </a:t>
            </a:r>
            <a:r>
              <a:rPr kumimoji="0" lang="en-US" sz="2800" b="1" i="0" u="none" strike="noStrike" kern="0" cap="none" spc="0" normalizeH="0" baseline="0" noProof="0" dirty="0">
                <a:ln>
                  <a:noFill/>
                </a:ln>
                <a:solidFill>
                  <a:srgbClr val="000000"/>
                </a:solidFill>
                <a:effectLst/>
                <a:uLnTx/>
                <a:uFillTx/>
                <a:latin typeface="Arial" charset="0"/>
                <a:cs typeface="Arial" charset="0"/>
              </a:rPr>
              <a:t>LUYỆN TẬP</a:t>
            </a:r>
          </a:p>
        </p:txBody>
      </p:sp>
      <p:sp>
        <p:nvSpPr>
          <p:cNvPr id="9" name="Line 53"/>
          <p:cNvSpPr>
            <a:spLocks noChangeShapeType="1"/>
          </p:cNvSpPr>
          <p:nvPr/>
        </p:nvSpPr>
        <p:spPr bwMode="auto">
          <a:xfrm>
            <a:off x="2072510" y="2522483"/>
            <a:ext cx="406159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Tree>
    <p:extLst>
      <p:ext uri="{BB962C8B-B14F-4D97-AF65-F5344CB8AC3E}">
        <p14:creationId xmlns:p14="http://schemas.microsoft.com/office/powerpoint/2010/main" val="3044952569"/>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43"/>
                                        </p:tgtEl>
                                        <p:attrNameLst>
                                          <p:attrName>style.visibility</p:attrName>
                                        </p:attrNameLst>
                                      </p:cBhvr>
                                      <p:to>
                                        <p:strVal val="visible"/>
                                      </p:to>
                                    </p:set>
                                    <p:animEffect transition="in" filter="blinds(horizontal)">
                                      <p:cBhvr>
                                        <p:cTn id="7" dur="500"/>
                                        <p:tgtEl>
                                          <p:spTgt spid="824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244"/>
                                        </p:tgtEl>
                                        <p:attrNameLst>
                                          <p:attrName>style.visibility</p:attrName>
                                        </p:attrNameLst>
                                      </p:cBhvr>
                                      <p:to>
                                        <p:strVal val="visible"/>
                                      </p:to>
                                    </p:set>
                                    <p:animEffect transition="in" filter="box(in)">
                                      <p:cBhvr>
                                        <p:cTn id="11" dur="500"/>
                                        <p:tgtEl>
                                          <p:spTgt spid="824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8245"/>
                                        </p:tgtEl>
                                        <p:attrNameLst>
                                          <p:attrName>style.visibility</p:attrName>
                                        </p:attrNameLst>
                                      </p:cBhvr>
                                      <p:to>
                                        <p:strVal val="visible"/>
                                      </p:to>
                                    </p:set>
                                    <p:animEffect transition="in" filter="box(in)">
                                      <p:cBhvr>
                                        <p:cTn id="15" dur="500"/>
                                        <p:tgtEl>
                                          <p:spTgt spid="8245"/>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8246"/>
                                        </p:tgtEl>
                                        <p:attrNameLst>
                                          <p:attrName>style.visibility</p:attrName>
                                        </p:attrNameLst>
                                      </p:cBhvr>
                                      <p:to>
                                        <p:strVal val="visible"/>
                                      </p:to>
                                    </p:set>
                                    <p:animEffect transition="in" filter="box(in)">
                                      <p:cBhvr>
                                        <p:cTn id="19" dur="500"/>
                                        <p:tgtEl>
                                          <p:spTgt spid="8246"/>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9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
                                        <p:tgtEl>
                                          <p:spTgt spid="11"/>
                                        </p:tgtEl>
                                      </p:cBhvr>
                                    </p:animEffect>
                                    <p:anim calcmode="lin" valueType="num">
                                      <p:cBhvr>
                                        <p:cTn id="29" dur="100" fill="hold"/>
                                        <p:tgtEl>
                                          <p:spTgt spid="11"/>
                                        </p:tgtEl>
                                        <p:attrNameLst>
                                          <p:attrName>ppt_x</p:attrName>
                                        </p:attrNameLst>
                                      </p:cBhvr>
                                      <p:tavLst>
                                        <p:tav tm="0">
                                          <p:val>
                                            <p:strVal val="#ppt_x"/>
                                          </p:val>
                                        </p:tav>
                                        <p:tav tm="100000">
                                          <p:val>
                                            <p:strVal val="#ppt_x"/>
                                          </p:val>
                                        </p:tav>
                                      </p:tavLst>
                                    </p:anim>
                                    <p:anim calcmode="lin" valueType="num">
                                      <p:cBhvr>
                                        <p:cTn id="30" dur="1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 grpId="0" animBg="1"/>
      <p:bldP spid="8244" grpId="0" animBg="1"/>
      <p:bldP spid="8245" grpId="0" animBg="1"/>
      <p:bldP spid="8246" grpId="0" animBg="1"/>
      <p:bldGraphic spid="11" grpId="0">
        <p:bldAsOne/>
      </p:bldGraphic>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endParaRPr lang="en-US" dirty="0"/>
          </a:p>
        </p:txBody>
      </p:sp>
      <p:pic>
        <p:nvPicPr>
          <p:cNvPr id="3074" name="Picture 2" descr="C:\Users\Administrator\Pictures\10-89b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624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Administrator\Pictures\Noi quy lop ho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71" t="3266" r="4785" b="24888"/>
          <a:stretch/>
        </p:blipFill>
        <p:spPr bwMode="auto">
          <a:xfrm>
            <a:off x="1" y="3048000"/>
            <a:ext cx="37338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025" r="35043" b="16079"/>
          <a:stretch/>
        </p:blipFill>
        <p:spPr bwMode="auto">
          <a:xfrm>
            <a:off x="3962400" y="110358"/>
            <a:ext cx="5181600" cy="309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Users\Administrator\Pictures\2.jpg"/>
          <p:cNvPicPr>
            <a:picLocks noChangeAspect="1" noChangeArrowheads="1"/>
          </p:cNvPicPr>
          <p:nvPr/>
        </p:nvPicPr>
        <p:blipFill rotWithShape="1">
          <a:blip r:embed="rId5">
            <a:extLst>
              <a:ext uri="{28A0092B-C50C-407E-A947-70E740481C1C}">
                <a14:useLocalDpi xmlns:a14="http://schemas.microsoft.com/office/drawing/2010/main" val="0"/>
              </a:ext>
            </a:extLst>
          </a:blip>
          <a:srcRect t="2759" b="43410"/>
          <a:stretch/>
        </p:blipFill>
        <p:spPr bwMode="auto">
          <a:xfrm>
            <a:off x="3733801" y="3171496"/>
            <a:ext cx="5410199" cy="369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253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502" name="AutoShape 566"/>
          <p:cNvSpPr>
            <a:spLocks noChangeArrowheads="1"/>
          </p:cNvSpPr>
          <p:nvPr/>
        </p:nvSpPr>
        <p:spPr bwMode="auto">
          <a:xfrm>
            <a:off x="457200" y="1524000"/>
            <a:ext cx="8153400" cy="3581400"/>
          </a:xfrm>
          <a:prstGeom prst="flowChartAlternateProcess">
            <a:avLst/>
          </a:prstGeom>
          <a:noFill/>
          <a:ln w="76200" cmpd="tri">
            <a:solidFill>
              <a:schemeClr val="hlink"/>
            </a:solidFill>
            <a:miter lim="800000"/>
            <a:headEnd/>
            <a:tailEnd/>
          </a:ln>
          <a:effectLst/>
          <a:extLst>
            <a:ext uri="{909E8E84-426E-40DD-AFC4-6F175D3DCCD1}">
              <a14:hiddenFill xmlns:a14="http://schemas.microsoft.com/office/drawing/2010/main">
                <a:solidFill>
                  <a:srgbClr val="BFAAF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03" name="Text Box 567"/>
          <p:cNvSpPr txBox="1">
            <a:spLocks noChangeArrowheads="1"/>
          </p:cNvSpPr>
          <p:nvPr/>
        </p:nvSpPr>
        <p:spPr bwMode="auto">
          <a:xfrm>
            <a:off x="685800" y="2362200"/>
            <a:ext cx="7696200" cy="20621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err="1">
                <a:solidFill>
                  <a:schemeClr val="accent2"/>
                </a:solidFill>
                <a:sym typeface="Wingdings" pitchFamily="2" charset="2"/>
              </a:rPr>
              <a:t>Dấu</a:t>
            </a:r>
            <a:r>
              <a:rPr lang="en-US" sz="3200" b="1" dirty="0">
                <a:solidFill>
                  <a:schemeClr val="accent2"/>
                </a:solidFill>
                <a:sym typeface="Wingdings" pitchFamily="2" charset="2"/>
              </a:rPr>
              <a:t> </a:t>
            </a:r>
            <a:r>
              <a:rPr lang="en-US" sz="3200" b="1" dirty="0" err="1">
                <a:solidFill>
                  <a:schemeClr val="accent2"/>
                </a:solidFill>
                <a:sym typeface="Wingdings" pitchFamily="2" charset="2"/>
              </a:rPr>
              <a:t>gạch</a:t>
            </a:r>
            <a:r>
              <a:rPr lang="en-US" sz="3200" b="1" dirty="0">
                <a:solidFill>
                  <a:schemeClr val="accent2"/>
                </a:solidFill>
                <a:sym typeface="Wingdings" pitchFamily="2" charset="2"/>
              </a:rPr>
              <a:t> </a:t>
            </a:r>
            <a:r>
              <a:rPr lang="en-US" sz="3200" b="1" dirty="0" err="1">
                <a:solidFill>
                  <a:schemeClr val="accent2"/>
                </a:solidFill>
                <a:sym typeface="Wingdings" pitchFamily="2" charset="2"/>
              </a:rPr>
              <a:t>ngang</a:t>
            </a:r>
            <a:r>
              <a:rPr lang="en-US" sz="3200" b="1" dirty="0">
                <a:solidFill>
                  <a:schemeClr val="accent2"/>
                </a:solidFill>
                <a:sym typeface="Wingdings" pitchFamily="2" charset="2"/>
              </a:rPr>
              <a:t> </a:t>
            </a:r>
            <a:r>
              <a:rPr lang="en-US" sz="3200" b="1" dirty="0" err="1">
                <a:solidFill>
                  <a:schemeClr val="accent2"/>
                </a:solidFill>
                <a:sym typeface="Wingdings" pitchFamily="2" charset="2"/>
              </a:rPr>
              <a:t>dùng</a:t>
            </a:r>
            <a:r>
              <a:rPr lang="en-US" sz="3200" b="1" dirty="0">
                <a:solidFill>
                  <a:schemeClr val="accent2"/>
                </a:solidFill>
                <a:sym typeface="Wingdings" pitchFamily="2" charset="2"/>
              </a:rPr>
              <a:t> </a:t>
            </a:r>
            <a:r>
              <a:rPr lang="en-US" sz="3200" b="1" dirty="0" err="1">
                <a:solidFill>
                  <a:schemeClr val="accent2"/>
                </a:solidFill>
                <a:sym typeface="Wingdings" pitchFamily="2" charset="2"/>
              </a:rPr>
              <a:t>để</a:t>
            </a:r>
            <a:r>
              <a:rPr lang="en-US" sz="3200" b="1" dirty="0">
                <a:solidFill>
                  <a:schemeClr val="accent2"/>
                </a:solidFill>
                <a:sym typeface="Wingdings" pitchFamily="2" charset="2"/>
              </a:rPr>
              <a:t> </a:t>
            </a:r>
            <a:r>
              <a:rPr lang="en-US" sz="3200" b="1" dirty="0" err="1">
                <a:solidFill>
                  <a:schemeClr val="accent2"/>
                </a:solidFill>
                <a:sym typeface="Wingdings" pitchFamily="2" charset="2"/>
              </a:rPr>
              <a:t>đánh</a:t>
            </a:r>
            <a:r>
              <a:rPr lang="en-US" sz="3200" b="1" dirty="0">
                <a:solidFill>
                  <a:schemeClr val="accent2"/>
                </a:solidFill>
                <a:sym typeface="Wingdings" pitchFamily="2" charset="2"/>
              </a:rPr>
              <a:t> </a:t>
            </a:r>
            <a:r>
              <a:rPr lang="en-US" sz="3200" b="1" dirty="0" err="1" smtClean="0">
                <a:solidFill>
                  <a:schemeClr val="accent2"/>
                </a:solidFill>
                <a:sym typeface="Wingdings" pitchFamily="2" charset="2"/>
              </a:rPr>
              <a:t>dấu</a:t>
            </a:r>
            <a:r>
              <a:rPr lang="en-US" sz="3200" b="1" dirty="0" smtClean="0">
                <a:solidFill>
                  <a:schemeClr val="accent2"/>
                </a:solidFill>
                <a:sym typeface="Wingdings" pitchFamily="2" charset="2"/>
              </a:rPr>
              <a:t>:</a:t>
            </a:r>
            <a:r>
              <a:rPr lang="en-US" sz="3200" b="1" dirty="0">
                <a:solidFill>
                  <a:schemeClr val="accent2"/>
                </a:solidFill>
                <a:sym typeface="Wingdings" pitchFamily="2" charset="2"/>
              </a:rPr>
              <a:t/>
            </a:r>
            <a:br>
              <a:rPr lang="en-US" sz="3200" b="1" dirty="0">
                <a:solidFill>
                  <a:schemeClr val="accent2"/>
                </a:solidFill>
                <a:sym typeface="Wingdings" pitchFamily="2" charset="2"/>
              </a:rPr>
            </a:br>
            <a:r>
              <a:rPr lang="en-US" sz="3200" b="1" dirty="0">
                <a:solidFill>
                  <a:schemeClr val="accent2"/>
                </a:solidFill>
                <a:sym typeface="Wingdings" pitchFamily="2" charset="2"/>
              </a:rPr>
              <a:t>    1. </a:t>
            </a:r>
            <a:r>
              <a:rPr lang="en-US" sz="3200" b="1" dirty="0" err="1">
                <a:solidFill>
                  <a:srgbClr val="FF0000"/>
                </a:solidFill>
                <a:sym typeface="Wingdings" pitchFamily="2" charset="2"/>
              </a:rPr>
              <a:t>C</a:t>
            </a:r>
            <a:r>
              <a:rPr lang="en-US" sz="3200" b="1" dirty="0" err="1">
                <a:solidFill>
                  <a:srgbClr val="FF0000"/>
                </a:solidFill>
              </a:rPr>
              <a:t>hỗ</a:t>
            </a:r>
            <a:r>
              <a:rPr lang="en-US" sz="3200" b="1" dirty="0">
                <a:solidFill>
                  <a:srgbClr val="FF0000"/>
                </a:solidFill>
              </a:rPr>
              <a:t> </a:t>
            </a:r>
            <a:r>
              <a:rPr lang="en-US" sz="3200" b="1" dirty="0" err="1">
                <a:solidFill>
                  <a:srgbClr val="FF0000"/>
                </a:solidFill>
              </a:rPr>
              <a:t>bắt</a:t>
            </a:r>
            <a:r>
              <a:rPr lang="en-US" sz="3200" b="1" dirty="0">
                <a:solidFill>
                  <a:srgbClr val="FF0000"/>
                </a:solidFill>
              </a:rPr>
              <a:t> </a:t>
            </a:r>
            <a:r>
              <a:rPr lang="en-US" sz="3200" b="1" dirty="0" err="1">
                <a:solidFill>
                  <a:srgbClr val="FF0000"/>
                </a:solidFill>
              </a:rPr>
              <a:t>đầu</a:t>
            </a:r>
            <a:r>
              <a:rPr lang="en-US" sz="3200" b="1" dirty="0">
                <a:solidFill>
                  <a:srgbClr val="FF0000"/>
                </a:solidFill>
              </a:rPr>
              <a:t> </a:t>
            </a:r>
            <a:r>
              <a:rPr lang="en-US" sz="3200" b="1" dirty="0" err="1">
                <a:solidFill>
                  <a:srgbClr val="FF0000"/>
                </a:solidFill>
              </a:rPr>
              <a:t>lời</a:t>
            </a:r>
            <a:r>
              <a:rPr lang="en-US" sz="3200" b="1" dirty="0">
                <a:solidFill>
                  <a:srgbClr val="FF0000"/>
                </a:solidFill>
              </a:rPr>
              <a:t> </a:t>
            </a:r>
            <a:r>
              <a:rPr lang="en-US" sz="3200" b="1" dirty="0" err="1">
                <a:solidFill>
                  <a:srgbClr val="FF0000"/>
                </a:solidFill>
              </a:rPr>
              <a:t>nói</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nhân</a:t>
            </a:r>
            <a:r>
              <a:rPr lang="en-US" sz="3200" b="1" dirty="0">
                <a:solidFill>
                  <a:srgbClr val="FF0000"/>
                </a:solidFill>
              </a:rPr>
              <a:t> </a:t>
            </a:r>
            <a:r>
              <a:rPr lang="en-US" sz="3200" b="1" dirty="0" err="1">
                <a:solidFill>
                  <a:srgbClr val="FF0000"/>
                </a:solidFill>
              </a:rPr>
              <a:t>vật</a:t>
            </a:r>
            <a:r>
              <a:rPr lang="en-US" sz="3200" b="1" dirty="0">
                <a:solidFill>
                  <a:srgbClr val="FF0000"/>
                </a:solidFill>
              </a:rPr>
              <a:t>.</a:t>
            </a:r>
            <a:br>
              <a:rPr lang="en-US" sz="3200" b="1" dirty="0">
                <a:solidFill>
                  <a:srgbClr val="FF0000"/>
                </a:solidFill>
              </a:rPr>
            </a:br>
            <a:r>
              <a:rPr lang="en-US" sz="3200" b="1" dirty="0">
                <a:solidFill>
                  <a:srgbClr val="FF0000"/>
                </a:solidFill>
              </a:rPr>
              <a:t>    </a:t>
            </a:r>
            <a:r>
              <a:rPr lang="en-US" sz="3200" b="1" dirty="0">
                <a:solidFill>
                  <a:schemeClr val="accent2"/>
                </a:solidFill>
              </a:rPr>
              <a:t>2.</a:t>
            </a:r>
            <a:r>
              <a:rPr lang="en-US" sz="3200" b="1" dirty="0">
                <a:solidFill>
                  <a:srgbClr val="FF0000"/>
                </a:solidFill>
              </a:rPr>
              <a:t> </a:t>
            </a:r>
            <a:r>
              <a:rPr lang="en-US" sz="3200" b="1" dirty="0" err="1">
                <a:solidFill>
                  <a:srgbClr val="FF0000"/>
                </a:solidFill>
              </a:rPr>
              <a:t>Phần</a:t>
            </a:r>
            <a:r>
              <a:rPr lang="en-US" sz="3200" b="1" dirty="0">
                <a:solidFill>
                  <a:srgbClr val="FF0000"/>
                </a:solidFill>
              </a:rPr>
              <a:t> </a:t>
            </a:r>
            <a:r>
              <a:rPr lang="en-US" sz="3200" b="1" dirty="0" err="1">
                <a:solidFill>
                  <a:srgbClr val="FF0000"/>
                </a:solidFill>
              </a:rPr>
              <a:t>chú</a:t>
            </a:r>
            <a:r>
              <a:rPr lang="en-US" sz="3200" b="1" dirty="0">
                <a:solidFill>
                  <a:srgbClr val="FF0000"/>
                </a:solidFill>
              </a:rPr>
              <a:t> </a:t>
            </a:r>
            <a:r>
              <a:rPr lang="en-US" sz="3200" b="1" dirty="0" err="1">
                <a:solidFill>
                  <a:srgbClr val="FF0000"/>
                </a:solidFill>
              </a:rPr>
              <a:t>thích</a:t>
            </a:r>
            <a:r>
              <a:rPr lang="en-US" sz="3200" b="1" dirty="0">
                <a:solidFill>
                  <a:srgbClr val="FF0000"/>
                </a:solidFill>
              </a:rPr>
              <a:t> </a:t>
            </a:r>
            <a:r>
              <a:rPr lang="en-US" sz="3200" b="1" dirty="0" err="1">
                <a:solidFill>
                  <a:srgbClr val="FF0000"/>
                </a:solidFill>
              </a:rPr>
              <a:t>trong</a:t>
            </a:r>
            <a:r>
              <a:rPr lang="en-US" sz="3200" b="1" dirty="0">
                <a:solidFill>
                  <a:srgbClr val="FF0000"/>
                </a:solidFill>
              </a:rPr>
              <a:t> </a:t>
            </a:r>
            <a:r>
              <a:rPr lang="en-US" sz="3200" b="1" dirty="0" err="1">
                <a:solidFill>
                  <a:srgbClr val="FF0000"/>
                </a:solidFill>
              </a:rPr>
              <a:t>câu</a:t>
            </a:r>
            <a:r>
              <a:rPr lang="en-US" sz="3200" b="1" dirty="0">
                <a:solidFill>
                  <a:srgbClr val="FF0000"/>
                </a:solidFill>
              </a:rPr>
              <a:t>.</a:t>
            </a:r>
            <a:br>
              <a:rPr lang="en-US" sz="3200" b="1" dirty="0">
                <a:solidFill>
                  <a:srgbClr val="FF0000"/>
                </a:solidFill>
              </a:rPr>
            </a:br>
            <a:r>
              <a:rPr lang="en-US" sz="3200" b="1" dirty="0">
                <a:solidFill>
                  <a:schemeClr val="accent2"/>
                </a:solidFill>
                <a:sym typeface="Wingdings" pitchFamily="2" charset="2"/>
              </a:rPr>
              <a:t>    3. </a:t>
            </a:r>
            <a:r>
              <a:rPr lang="en-US" sz="3200" b="1" dirty="0" err="1">
                <a:solidFill>
                  <a:srgbClr val="FF0000"/>
                </a:solidFill>
                <a:sym typeface="Wingdings" pitchFamily="2" charset="2"/>
              </a:rPr>
              <a:t>Các</a:t>
            </a:r>
            <a:r>
              <a:rPr lang="en-US" sz="3200" b="1" dirty="0">
                <a:solidFill>
                  <a:srgbClr val="FF0000"/>
                </a:solidFill>
                <a:sym typeface="Wingdings" pitchFamily="2" charset="2"/>
              </a:rPr>
              <a:t> ý </a:t>
            </a:r>
            <a:r>
              <a:rPr lang="en-US" sz="3200" b="1" dirty="0" err="1">
                <a:solidFill>
                  <a:srgbClr val="FF0000"/>
                </a:solidFill>
                <a:sym typeface="Wingdings" pitchFamily="2" charset="2"/>
              </a:rPr>
              <a:t>trong</a:t>
            </a:r>
            <a:r>
              <a:rPr lang="en-US" sz="3200" b="1" dirty="0">
                <a:solidFill>
                  <a:srgbClr val="FF0000"/>
                </a:solidFill>
                <a:sym typeface="Wingdings" pitchFamily="2" charset="2"/>
              </a:rPr>
              <a:t> </a:t>
            </a:r>
            <a:r>
              <a:rPr lang="en-US" sz="3200" b="1" dirty="0" err="1">
                <a:solidFill>
                  <a:srgbClr val="FF0000"/>
                </a:solidFill>
                <a:sym typeface="Wingdings" pitchFamily="2" charset="2"/>
              </a:rPr>
              <a:t>một</a:t>
            </a:r>
            <a:r>
              <a:rPr lang="en-US" sz="3200" b="1" dirty="0">
                <a:solidFill>
                  <a:srgbClr val="FF0000"/>
                </a:solidFill>
                <a:sym typeface="Wingdings" pitchFamily="2" charset="2"/>
              </a:rPr>
              <a:t> </a:t>
            </a:r>
            <a:r>
              <a:rPr lang="en-US" sz="3200" b="1" dirty="0" err="1">
                <a:solidFill>
                  <a:srgbClr val="FF0000"/>
                </a:solidFill>
                <a:sym typeface="Wingdings" pitchFamily="2" charset="2"/>
              </a:rPr>
              <a:t>đoạn</a:t>
            </a:r>
            <a:r>
              <a:rPr lang="en-US" sz="3200" b="1" dirty="0">
                <a:solidFill>
                  <a:srgbClr val="FF0000"/>
                </a:solidFill>
                <a:sym typeface="Wingdings" pitchFamily="2" charset="2"/>
              </a:rPr>
              <a:t> </a:t>
            </a:r>
            <a:r>
              <a:rPr lang="en-US" sz="3200" b="1" dirty="0" err="1">
                <a:solidFill>
                  <a:srgbClr val="FF0000"/>
                </a:solidFill>
              </a:rPr>
              <a:t>liệt</a:t>
            </a:r>
            <a:r>
              <a:rPr lang="en-US" sz="3200" b="1" dirty="0">
                <a:solidFill>
                  <a:srgbClr val="FF0000"/>
                </a:solidFill>
              </a:rPr>
              <a:t> </a:t>
            </a:r>
            <a:r>
              <a:rPr lang="en-US" sz="3200" b="1" dirty="0" err="1">
                <a:solidFill>
                  <a:srgbClr val="FF0000"/>
                </a:solidFill>
              </a:rPr>
              <a:t>kê</a:t>
            </a:r>
            <a:r>
              <a:rPr lang="en-US" sz="32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xit" presetSubtype="16" fill="hold" grpId="0" nodeType="withEffect">
                                  <p:stCondLst>
                                    <p:cond delay="0"/>
                                  </p:stCondLst>
                                  <p:childTnLst>
                                    <p:animEffect transition="out" filter="diamond(in)">
                                      <p:cBhvr>
                                        <p:cTn id="6" dur="2000"/>
                                        <p:tgtEl>
                                          <p:spTgt spid="40503"/>
                                        </p:tgtEl>
                                      </p:cBhvr>
                                    </p:animEffect>
                                    <p:set>
                                      <p:cBhvr>
                                        <p:cTn id="7" dur="1" fill="hold">
                                          <p:stCondLst>
                                            <p:cond delay="1999"/>
                                          </p:stCondLst>
                                        </p:cTn>
                                        <p:tgtEl>
                                          <p:spTgt spid="40503"/>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40502"/>
                                        </p:tgtEl>
                                      </p:cBhvr>
                                    </p:animEffect>
                                    <p:set>
                                      <p:cBhvr>
                                        <p:cTn id="10" dur="1" fill="hold">
                                          <p:stCondLst>
                                            <p:cond delay="1999"/>
                                          </p:stCondLst>
                                        </p:cTn>
                                        <p:tgtEl>
                                          <p:spTgt spid="405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02" grpId="0" animBg="1"/>
      <p:bldP spid="4050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34881">
            <a:off x="3124200" y="43434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WordArt 5"/>
          <p:cNvSpPr>
            <a:spLocks noChangeArrowheads="1" noChangeShapeType="1" noTextEdit="1"/>
          </p:cNvSpPr>
          <p:nvPr/>
        </p:nvSpPr>
        <p:spPr bwMode="auto">
          <a:xfrm>
            <a:off x="1066800" y="1447800"/>
            <a:ext cx="7162800" cy="1047750"/>
          </a:xfrm>
          <a:prstGeom prst="rect">
            <a:avLst/>
          </a:prstGeom>
        </p:spPr>
        <p:txBody>
          <a:bodyPr wrap="none" fromWordArt="1">
            <a:prstTxWarp prst="textPlain">
              <a:avLst>
                <a:gd name="adj" fmla="val 50000"/>
              </a:avLst>
            </a:prstTxWarp>
          </a:bodyPr>
          <a:lstStyle/>
          <a:p>
            <a:r>
              <a:rPr lang="en-US" kern="1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rPr>
              <a:t>Kính chúc quý thầy cô, các em học sinh</a:t>
            </a:r>
          </a:p>
        </p:txBody>
      </p:sp>
      <p:sp>
        <p:nvSpPr>
          <p:cNvPr id="12292" name="WordArt 6" descr="Woven mat"/>
          <p:cNvSpPr>
            <a:spLocks noChangeArrowheads="1" noChangeShapeType="1" noTextEdit="1"/>
          </p:cNvSpPr>
          <p:nvPr/>
        </p:nvSpPr>
        <p:spPr bwMode="auto">
          <a:xfrm>
            <a:off x="2438400" y="2686050"/>
            <a:ext cx="5295900" cy="1047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r>
              <a:rPr lang="en-US" kern="10">
                <a:ln w="9525">
                  <a:round/>
                  <a:headEnd/>
                  <a:tailEnd/>
                </a:ln>
                <a:blipFill dpi="0" rotWithShape="0">
                  <a:blip r:embed="rId5"/>
                  <a:srcRect/>
                  <a:tile tx="0" ty="0" sx="100000" sy="100000" flip="none" algn="tl"/>
                </a:blipFill>
              </a:rPr>
              <a:t>khoẻ mạnh và hạnh phúc.</a:t>
            </a:r>
          </a:p>
        </p:txBody>
      </p:sp>
      <p:pic>
        <p:nvPicPr>
          <p:cNvPr id="495621" name="dong mau lac hong ppt.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915400" y="6553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6705600" y="6400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a:t>
            </a:r>
          </a:p>
        </p:txBody>
      </p:sp>
      <p:pic>
        <p:nvPicPr>
          <p:cNvPr id="12295"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092950" y="-768350"/>
            <a:ext cx="444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4650" y="538163"/>
            <a:ext cx="5397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1600200" y="-685800"/>
            <a:ext cx="38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33400"/>
            <a:ext cx="53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403350" y="5002213"/>
            <a:ext cx="550863"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28613" y="3810000"/>
            <a:ext cx="50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46599" flipV="1">
            <a:off x="7312819" y="5179219"/>
            <a:ext cx="53498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8148638" y="3657600"/>
            <a:ext cx="6143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19955">
            <a:off x="5105400" y="4373563"/>
            <a:ext cx="152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descr="Obst100">
            <a:hlinkClick r:id="" action="ppaction://noaction"/>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669290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563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39" name="dmlh 00_01_02-.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215900" y="60960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1464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1240" fill="hold"/>
                                        <p:tgtEl>
                                          <p:spTgt spid="4956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5621"/>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49563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TextBox 2"/>
          <p:cNvSpPr txBox="1"/>
          <p:nvPr/>
        </p:nvSpPr>
        <p:spPr>
          <a:xfrm>
            <a:off x="1447800" y="685800"/>
            <a:ext cx="6040930" cy="830997"/>
          </a:xfrm>
          <a:prstGeom prst="rect">
            <a:avLst/>
          </a:prstGeom>
          <a:noFill/>
        </p:spPr>
        <p:txBody>
          <a:bodyPr wrap="square" rtlCol="0">
            <a:spAutoFit/>
          </a:bodyPr>
          <a:lstStyle/>
          <a:p>
            <a:pPr algn="ctr"/>
            <a:r>
              <a:rPr lang="en-US" sz="4800" b="1" dirty="0" err="1" smtClean="0">
                <a:solidFill>
                  <a:srgbClr val="FF0000"/>
                </a:solidFill>
              </a:rPr>
              <a:t>Kiểm</a:t>
            </a:r>
            <a:r>
              <a:rPr lang="en-US" sz="4800" b="1" dirty="0" smtClean="0">
                <a:solidFill>
                  <a:srgbClr val="FF0000"/>
                </a:solidFill>
              </a:rPr>
              <a:t> </a:t>
            </a:r>
            <a:r>
              <a:rPr lang="en-US" sz="4800" b="1" dirty="0" err="1" smtClean="0">
                <a:solidFill>
                  <a:srgbClr val="FF0000"/>
                </a:solidFill>
              </a:rPr>
              <a:t>tra</a:t>
            </a:r>
            <a:r>
              <a:rPr lang="en-US" sz="4800" b="1" dirty="0" smtClean="0">
                <a:solidFill>
                  <a:srgbClr val="FF0000"/>
                </a:solidFill>
              </a:rPr>
              <a:t> </a:t>
            </a:r>
            <a:r>
              <a:rPr lang="en-US" sz="4800" b="1" dirty="0" err="1" smtClean="0">
                <a:solidFill>
                  <a:srgbClr val="FF0000"/>
                </a:solidFill>
              </a:rPr>
              <a:t>bài</a:t>
            </a:r>
            <a:r>
              <a:rPr lang="en-US" sz="4800" b="1" dirty="0" smtClean="0">
                <a:solidFill>
                  <a:srgbClr val="FF0000"/>
                </a:solidFill>
              </a:rPr>
              <a:t> </a:t>
            </a:r>
            <a:r>
              <a:rPr lang="en-US" sz="4800" b="1" dirty="0" err="1" smtClean="0">
                <a:solidFill>
                  <a:srgbClr val="FF0000"/>
                </a:solidFill>
              </a:rPr>
              <a:t>cũ</a:t>
            </a:r>
            <a:endParaRPr lang="en-US" sz="4800" b="1" dirty="0">
              <a:solidFill>
                <a:srgbClr val="FF0000"/>
              </a:solidFill>
            </a:endParaRPr>
          </a:p>
        </p:txBody>
      </p:sp>
      <p:sp>
        <p:nvSpPr>
          <p:cNvPr id="4" name="TextBox 3"/>
          <p:cNvSpPr txBox="1"/>
          <p:nvPr/>
        </p:nvSpPr>
        <p:spPr>
          <a:xfrm>
            <a:off x="762000" y="1905000"/>
            <a:ext cx="7772401" cy="1323439"/>
          </a:xfrm>
          <a:prstGeom prst="rect">
            <a:avLst/>
          </a:prstGeom>
          <a:noFill/>
        </p:spPr>
        <p:txBody>
          <a:bodyPr wrap="square" rtlCol="0">
            <a:spAutoFit/>
          </a:bodyPr>
          <a:lstStyle/>
          <a:p>
            <a:r>
              <a:rPr lang="en-US" sz="4000" dirty="0" smtClean="0">
                <a:solidFill>
                  <a:srgbClr val="0000FF"/>
                </a:solidFill>
              </a:rPr>
              <a:t>1. </a:t>
            </a:r>
            <a:r>
              <a:rPr lang="en-US" sz="4000" dirty="0" err="1" smtClean="0">
                <a:solidFill>
                  <a:srgbClr val="0000FF"/>
                </a:solidFill>
              </a:rPr>
              <a:t>Tìm</a:t>
            </a:r>
            <a:r>
              <a:rPr lang="en-US" sz="4000" dirty="0" smtClean="0">
                <a:solidFill>
                  <a:srgbClr val="0000FF"/>
                </a:solidFill>
              </a:rPr>
              <a:t> </a:t>
            </a:r>
            <a:r>
              <a:rPr lang="en-US" sz="4000" dirty="0" err="1" smtClean="0">
                <a:solidFill>
                  <a:srgbClr val="0000FF"/>
                </a:solidFill>
              </a:rPr>
              <a:t>những</a:t>
            </a:r>
            <a:r>
              <a:rPr lang="en-US" sz="4000" dirty="0" smtClean="0">
                <a:solidFill>
                  <a:srgbClr val="0000FF"/>
                </a:solidFill>
              </a:rPr>
              <a:t> </a:t>
            </a:r>
            <a:r>
              <a:rPr lang="en-US" sz="4000" dirty="0" err="1" smtClean="0">
                <a:solidFill>
                  <a:srgbClr val="0000FF"/>
                </a:solidFill>
              </a:rPr>
              <a:t>từ</a:t>
            </a:r>
            <a:r>
              <a:rPr lang="en-US" sz="4000" dirty="0" smtClean="0">
                <a:solidFill>
                  <a:srgbClr val="0000FF"/>
                </a:solidFill>
              </a:rPr>
              <a:t> </a:t>
            </a:r>
            <a:r>
              <a:rPr lang="en-US" sz="4000" dirty="0" err="1" smtClean="0">
                <a:solidFill>
                  <a:srgbClr val="0000FF"/>
                </a:solidFill>
              </a:rPr>
              <a:t>ngữ</a:t>
            </a:r>
            <a:r>
              <a:rPr lang="en-US" sz="4000" dirty="0" smtClean="0">
                <a:solidFill>
                  <a:srgbClr val="0000FF"/>
                </a:solidFill>
              </a:rPr>
              <a:t> </a:t>
            </a:r>
            <a:r>
              <a:rPr lang="en-US" sz="4000" dirty="0" err="1" smtClean="0">
                <a:solidFill>
                  <a:srgbClr val="0000FF"/>
                </a:solidFill>
              </a:rPr>
              <a:t>thể</a:t>
            </a:r>
            <a:r>
              <a:rPr lang="en-US" sz="4000" dirty="0" smtClean="0">
                <a:solidFill>
                  <a:srgbClr val="0000FF"/>
                </a:solidFill>
              </a:rPr>
              <a:t> </a:t>
            </a:r>
            <a:r>
              <a:rPr lang="en-US" sz="4000" dirty="0" err="1" smtClean="0">
                <a:solidFill>
                  <a:srgbClr val="0000FF"/>
                </a:solidFill>
              </a:rPr>
              <a:t>hiện</a:t>
            </a:r>
            <a:r>
              <a:rPr lang="en-US" sz="4000" dirty="0" smtClean="0">
                <a:solidFill>
                  <a:srgbClr val="0000FF"/>
                </a:solidFill>
              </a:rPr>
              <a:t> </a:t>
            </a:r>
            <a:r>
              <a:rPr lang="en-US" sz="4000" dirty="0" err="1" smtClean="0">
                <a:solidFill>
                  <a:srgbClr val="0000FF"/>
                </a:solidFill>
              </a:rPr>
              <a:t>vẻ</a:t>
            </a:r>
            <a:r>
              <a:rPr lang="en-US" sz="4000" dirty="0" smtClean="0">
                <a:solidFill>
                  <a:srgbClr val="0000FF"/>
                </a:solidFill>
              </a:rPr>
              <a:t> </a:t>
            </a:r>
            <a:r>
              <a:rPr lang="en-US" sz="4000" dirty="0" err="1" smtClean="0">
                <a:solidFill>
                  <a:srgbClr val="0000FF"/>
                </a:solidFill>
              </a:rPr>
              <a:t>đẹp</a:t>
            </a:r>
            <a:r>
              <a:rPr lang="en-US" sz="4000" dirty="0" smtClean="0">
                <a:solidFill>
                  <a:srgbClr val="0000FF"/>
                </a:solidFill>
              </a:rPr>
              <a:t> </a:t>
            </a:r>
            <a:r>
              <a:rPr lang="en-US" sz="4000" dirty="0" err="1" smtClean="0">
                <a:solidFill>
                  <a:srgbClr val="0000FF"/>
                </a:solidFill>
              </a:rPr>
              <a:t>bên</a:t>
            </a:r>
            <a:r>
              <a:rPr lang="en-US" sz="4000" dirty="0" smtClean="0">
                <a:solidFill>
                  <a:srgbClr val="0000FF"/>
                </a:solidFill>
              </a:rPr>
              <a:t> </a:t>
            </a:r>
            <a:r>
              <a:rPr lang="en-US" sz="4000" dirty="0" err="1" smtClean="0">
                <a:solidFill>
                  <a:srgbClr val="0000FF"/>
                </a:solidFill>
              </a:rPr>
              <a:t>ngoài</a:t>
            </a:r>
            <a:r>
              <a:rPr lang="en-US" sz="4000" dirty="0" smtClean="0">
                <a:solidFill>
                  <a:srgbClr val="0000FF"/>
                </a:solidFill>
              </a:rPr>
              <a:t> </a:t>
            </a:r>
            <a:r>
              <a:rPr lang="en-US" sz="4000" dirty="0" err="1" smtClean="0">
                <a:solidFill>
                  <a:srgbClr val="0000FF"/>
                </a:solidFill>
              </a:rPr>
              <a:t>của</a:t>
            </a:r>
            <a:r>
              <a:rPr lang="en-US" sz="4000" dirty="0" smtClean="0">
                <a:solidFill>
                  <a:srgbClr val="0000FF"/>
                </a:solidFill>
              </a:rPr>
              <a:t> con </a:t>
            </a:r>
            <a:r>
              <a:rPr lang="en-US" sz="4000" dirty="0" err="1" smtClean="0">
                <a:solidFill>
                  <a:srgbClr val="0000FF"/>
                </a:solidFill>
              </a:rPr>
              <a:t>người</a:t>
            </a:r>
            <a:endParaRPr lang="en-US" sz="4000" dirty="0">
              <a:solidFill>
                <a:srgbClr val="0000FF"/>
              </a:solidFill>
            </a:endParaRPr>
          </a:p>
        </p:txBody>
      </p:sp>
      <p:sp>
        <p:nvSpPr>
          <p:cNvPr id="5" name="TextBox 4"/>
          <p:cNvSpPr txBox="1"/>
          <p:nvPr/>
        </p:nvSpPr>
        <p:spPr>
          <a:xfrm>
            <a:off x="865735" y="3505200"/>
            <a:ext cx="7564930" cy="1938992"/>
          </a:xfrm>
          <a:prstGeom prst="rect">
            <a:avLst/>
          </a:prstGeom>
          <a:noFill/>
        </p:spPr>
        <p:txBody>
          <a:bodyPr wrap="square" rtlCol="0">
            <a:spAutoFit/>
          </a:bodyPr>
          <a:lstStyle/>
          <a:p>
            <a:r>
              <a:rPr lang="en-US" sz="4000" dirty="0" smtClean="0">
                <a:solidFill>
                  <a:srgbClr val="0000FF"/>
                </a:solidFill>
              </a:rPr>
              <a:t>2. </a:t>
            </a:r>
            <a:r>
              <a:rPr lang="en-US" sz="4000" dirty="0" err="1" smtClean="0">
                <a:solidFill>
                  <a:srgbClr val="0000FF"/>
                </a:solidFill>
              </a:rPr>
              <a:t>Tìm</a:t>
            </a:r>
            <a:r>
              <a:rPr lang="en-US" sz="4000" dirty="0" smtClean="0">
                <a:solidFill>
                  <a:srgbClr val="0000FF"/>
                </a:solidFill>
              </a:rPr>
              <a:t> </a:t>
            </a:r>
            <a:r>
              <a:rPr lang="en-US" sz="4000" dirty="0" err="1" smtClean="0">
                <a:solidFill>
                  <a:srgbClr val="0000FF"/>
                </a:solidFill>
              </a:rPr>
              <a:t>vẻ</a:t>
            </a:r>
            <a:r>
              <a:rPr lang="en-US" sz="4000" dirty="0" smtClean="0">
                <a:solidFill>
                  <a:srgbClr val="0000FF"/>
                </a:solidFill>
              </a:rPr>
              <a:t> </a:t>
            </a:r>
            <a:r>
              <a:rPr lang="en-US" sz="4000" dirty="0" err="1" smtClean="0">
                <a:solidFill>
                  <a:srgbClr val="0000FF"/>
                </a:solidFill>
              </a:rPr>
              <a:t>đẹp</a:t>
            </a:r>
            <a:r>
              <a:rPr lang="en-US" sz="4000" dirty="0" smtClean="0">
                <a:solidFill>
                  <a:srgbClr val="0000FF"/>
                </a:solidFill>
              </a:rPr>
              <a:t> </a:t>
            </a:r>
            <a:r>
              <a:rPr lang="en-US" sz="4000" dirty="0" err="1">
                <a:solidFill>
                  <a:srgbClr val="0000FF"/>
                </a:solidFill>
              </a:rPr>
              <a:t>những</a:t>
            </a:r>
            <a:r>
              <a:rPr lang="en-US" sz="4000" dirty="0">
                <a:solidFill>
                  <a:srgbClr val="0000FF"/>
                </a:solidFill>
              </a:rPr>
              <a:t> </a:t>
            </a:r>
            <a:r>
              <a:rPr lang="en-US" sz="4000" dirty="0" err="1">
                <a:solidFill>
                  <a:srgbClr val="0000FF"/>
                </a:solidFill>
              </a:rPr>
              <a:t>từ</a:t>
            </a:r>
            <a:r>
              <a:rPr lang="en-US" sz="4000" dirty="0">
                <a:solidFill>
                  <a:srgbClr val="0000FF"/>
                </a:solidFill>
              </a:rPr>
              <a:t> </a:t>
            </a:r>
            <a:r>
              <a:rPr lang="en-US" sz="4000" dirty="0" err="1">
                <a:solidFill>
                  <a:srgbClr val="0000FF"/>
                </a:solidFill>
              </a:rPr>
              <a:t>ngữ</a:t>
            </a:r>
            <a:r>
              <a:rPr lang="en-US" sz="4000" dirty="0">
                <a:solidFill>
                  <a:srgbClr val="0000FF"/>
                </a:solidFill>
              </a:rPr>
              <a:t> </a:t>
            </a:r>
            <a:r>
              <a:rPr lang="en-US" sz="4000" dirty="0" err="1">
                <a:solidFill>
                  <a:srgbClr val="0000FF"/>
                </a:solidFill>
              </a:rPr>
              <a:t>thể</a:t>
            </a:r>
            <a:r>
              <a:rPr lang="en-US" sz="4000" dirty="0">
                <a:solidFill>
                  <a:srgbClr val="0000FF"/>
                </a:solidFill>
              </a:rPr>
              <a:t> </a:t>
            </a:r>
            <a:r>
              <a:rPr lang="en-US" sz="4000" dirty="0" err="1">
                <a:solidFill>
                  <a:srgbClr val="0000FF"/>
                </a:solidFill>
              </a:rPr>
              <a:t>hiện</a:t>
            </a:r>
            <a:r>
              <a:rPr lang="en-US" sz="4000" dirty="0">
                <a:solidFill>
                  <a:srgbClr val="0000FF"/>
                </a:solidFill>
              </a:rPr>
              <a:t> </a:t>
            </a:r>
            <a:r>
              <a:rPr lang="en-US" sz="4000" dirty="0" err="1">
                <a:solidFill>
                  <a:srgbClr val="0000FF"/>
                </a:solidFill>
              </a:rPr>
              <a:t>bên</a:t>
            </a:r>
            <a:r>
              <a:rPr lang="en-US" sz="4000" dirty="0">
                <a:solidFill>
                  <a:srgbClr val="0000FF"/>
                </a:solidFill>
              </a:rPr>
              <a:t> </a:t>
            </a:r>
            <a:r>
              <a:rPr lang="en-US" sz="4000" dirty="0" err="1" smtClean="0">
                <a:solidFill>
                  <a:srgbClr val="0000FF"/>
                </a:solidFill>
              </a:rPr>
              <a:t>trong</a:t>
            </a:r>
            <a:r>
              <a:rPr lang="en-US" sz="4000" dirty="0" smtClean="0">
                <a:solidFill>
                  <a:srgbClr val="0000FF"/>
                </a:solidFill>
              </a:rPr>
              <a:t> </a:t>
            </a:r>
            <a:r>
              <a:rPr lang="en-US" sz="4000" dirty="0" err="1" smtClean="0">
                <a:solidFill>
                  <a:srgbClr val="0000FF"/>
                </a:solidFill>
              </a:rPr>
              <a:t>tâm</a:t>
            </a:r>
            <a:r>
              <a:rPr lang="en-US" sz="4000" dirty="0" smtClean="0">
                <a:solidFill>
                  <a:srgbClr val="0000FF"/>
                </a:solidFill>
              </a:rPr>
              <a:t> </a:t>
            </a:r>
            <a:r>
              <a:rPr lang="en-US" sz="4000" dirty="0" err="1" smtClean="0">
                <a:solidFill>
                  <a:srgbClr val="0000FF"/>
                </a:solidFill>
              </a:rPr>
              <a:t>hồn</a:t>
            </a:r>
            <a:r>
              <a:rPr lang="en-US" sz="4000" dirty="0" smtClean="0">
                <a:solidFill>
                  <a:srgbClr val="0000FF"/>
                </a:solidFill>
              </a:rPr>
              <a:t>  </a:t>
            </a:r>
            <a:r>
              <a:rPr lang="en-US" sz="4000" dirty="0" err="1" smtClean="0">
                <a:solidFill>
                  <a:srgbClr val="0000FF"/>
                </a:solidFill>
              </a:rPr>
              <a:t>và</a:t>
            </a:r>
            <a:r>
              <a:rPr lang="en-US" sz="4000" dirty="0" smtClean="0">
                <a:solidFill>
                  <a:srgbClr val="0000FF"/>
                </a:solidFill>
              </a:rPr>
              <a:t> </a:t>
            </a:r>
            <a:r>
              <a:rPr lang="en-US" sz="4000" dirty="0" err="1" smtClean="0">
                <a:solidFill>
                  <a:srgbClr val="0000FF"/>
                </a:solidFill>
              </a:rPr>
              <a:t>tính</a:t>
            </a:r>
            <a:r>
              <a:rPr lang="en-US" sz="4000" dirty="0" smtClean="0">
                <a:solidFill>
                  <a:srgbClr val="0000FF"/>
                </a:solidFill>
              </a:rPr>
              <a:t> </a:t>
            </a:r>
            <a:r>
              <a:rPr lang="en-US" sz="4000" dirty="0" err="1" smtClean="0">
                <a:solidFill>
                  <a:srgbClr val="0000FF"/>
                </a:solidFill>
              </a:rPr>
              <a:t>cách</a:t>
            </a:r>
            <a:r>
              <a:rPr lang="en-US" sz="4000" dirty="0" smtClean="0">
                <a:solidFill>
                  <a:srgbClr val="0000FF"/>
                </a:solidFill>
              </a:rPr>
              <a:t> </a:t>
            </a:r>
            <a:r>
              <a:rPr lang="en-US" sz="4000" dirty="0" err="1" smtClean="0">
                <a:solidFill>
                  <a:srgbClr val="0000FF"/>
                </a:solidFill>
              </a:rPr>
              <a:t>của</a:t>
            </a:r>
            <a:r>
              <a:rPr lang="en-US" sz="4000" dirty="0" smtClean="0">
                <a:solidFill>
                  <a:srgbClr val="0000FF"/>
                </a:solidFill>
              </a:rPr>
              <a:t> con </a:t>
            </a:r>
            <a:r>
              <a:rPr lang="en-US" sz="4000" dirty="0" err="1" smtClean="0">
                <a:solidFill>
                  <a:srgbClr val="0000FF"/>
                </a:solidFill>
              </a:rPr>
              <a:t>người</a:t>
            </a:r>
            <a:endParaRPr lang="en-US" sz="4000" dirty="0">
              <a:solidFill>
                <a:srgbClr val="0000FF"/>
              </a:solidFill>
            </a:endParaRPr>
          </a:p>
        </p:txBody>
      </p:sp>
    </p:spTree>
    <p:extLst>
      <p:ext uri="{BB962C8B-B14F-4D97-AF65-F5344CB8AC3E}">
        <p14:creationId xmlns:p14="http://schemas.microsoft.com/office/powerpoint/2010/main" val="24877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52400" y="609600"/>
            <a:ext cx="8590547" cy="5016758"/>
          </a:xfrm>
          <a:prstGeom prst="rect">
            <a:avLst/>
          </a:prstGeom>
        </p:spPr>
        <p:txBody>
          <a:bodyPr wrap="square">
            <a:spAutoFit/>
          </a:bodyPr>
          <a:lstStyle/>
          <a:p>
            <a:pPr algn="just"/>
            <a:endParaRPr lang="en-US" sz="3200" b="1" dirty="0"/>
          </a:p>
          <a:p>
            <a:pPr algn="just"/>
            <a:endParaRPr lang="en-US" sz="3200" dirty="0"/>
          </a:p>
          <a:p>
            <a:pPr algn="just"/>
            <a:r>
              <a:rPr lang="en-US" sz="3200" dirty="0" err="1"/>
              <a:t>Thanh</a:t>
            </a:r>
            <a:r>
              <a:rPr lang="en-US" sz="3200" dirty="0"/>
              <a:t> </a:t>
            </a:r>
            <a:r>
              <a:rPr lang="en-US" sz="3200" dirty="0" err="1"/>
              <a:t>bước</a:t>
            </a:r>
            <a:r>
              <a:rPr lang="en-US" sz="3200" dirty="0"/>
              <a:t> </a:t>
            </a:r>
            <a:r>
              <a:rPr lang="en-US" sz="3200" dirty="0" err="1"/>
              <a:t>xuống</a:t>
            </a:r>
            <a:r>
              <a:rPr lang="en-US" sz="3200" dirty="0"/>
              <a:t> </a:t>
            </a:r>
            <a:r>
              <a:rPr lang="en-US" sz="3200" dirty="0" err="1"/>
              <a:t>dưới</a:t>
            </a:r>
            <a:r>
              <a:rPr lang="en-US" sz="3200" dirty="0"/>
              <a:t> </a:t>
            </a:r>
            <a:r>
              <a:rPr lang="en-US" sz="3200" dirty="0" err="1"/>
              <a:t>giàn</a:t>
            </a:r>
            <a:r>
              <a:rPr lang="en-US" sz="3200" dirty="0"/>
              <a:t> </a:t>
            </a:r>
            <a:r>
              <a:rPr lang="en-US" sz="3200" dirty="0" err="1"/>
              <a:t>thiên</a:t>
            </a:r>
            <a:r>
              <a:rPr lang="en-US" sz="3200" dirty="0"/>
              <a:t> l</a:t>
            </a:r>
            <a:r>
              <a:rPr lang="vi-VN" sz="3200" dirty="0"/>
              <a:t>ý</a:t>
            </a:r>
            <a:r>
              <a:rPr lang="en-US" sz="3200" dirty="0"/>
              <a:t>. </a:t>
            </a:r>
            <a:r>
              <a:rPr lang="en-US" sz="3200" dirty="0" err="1"/>
              <a:t>Có</a:t>
            </a:r>
            <a:r>
              <a:rPr lang="en-US" sz="3200" dirty="0"/>
              <a:t> </a:t>
            </a:r>
            <a:r>
              <a:rPr lang="en-US" sz="3200" dirty="0" err="1"/>
              <a:t>tiếng</a:t>
            </a:r>
            <a:r>
              <a:rPr lang="en-US" sz="3200" dirty="0"/>
              <a:t> </a:t>
            </a:r>
            <a:r>
              <a:rPr lang="en-US" sz="3200" dirty="0" err="1"/>
              <a:t>người</a:t>
            </a:r>
            <a:r>
              <a:rPr lang="en-US" sz="3200" dirty="0"/>
              <a:t> </a:t>
            </a:r>
            <a:r>
              <a:rPr lang="en-US" sz="3200" dirty="0" err="1"/>
              <a:t>đi</a:t>
            </a:r>
            <a:r>
              <a:rPr lang="en-US" sz="3200" dirty="0"/>
              <a:t>, </a:t>
            </a:r>
            <a:r>
              <a:rPr lang="en-US" sz="3200" dirty="0" err="1"/>
              <a:t>rồi</a:t>
            </a:r>
            <a:r>
              <a:rPr lang="en-US" sz="3200" dirty="0"/>
              <a:t> </a:t>
            </a:r>
            <a:r>
              <a:rPr lang="en-US" sz="3200" dirty="0" err="1"/>
              <a:t>bà</a:t>
            </a:r>
            <a:r>
              <a:rPr lang="en-US" sz="3200" dirty="0"/>
              <a:t> </a:t>
            </a:r>
            <a:r>
              <a:rPr lang="en-US" sz="3200" dirty="0" err="1"/>
              <a:t>mái</a:t>
            </a:r>
            <a:r>
              <a:rPr lang="en-US" sz="3200" dirty="0"/>
              <a:t> </a:t>
            </a:r>
            <a:r>
              <a:rPr lang="en-US" sz="3200" dirty="0" err="1"/>
              <a:t>tóc</a:t>
            </a:r>
            <a:r>
              <a:rPr lang="en-US" sz="3200" dirty="0"/>
              <a:t> </a:t>
            </a:r>
            <a:r>
              <a:rPr lang="en-US" sz="3200" dirty="0" err="1"/>
              <a:t>bạc</a:t>
            </a:r>
            <a:r>
              <a:rPr lang="en-US" sz="3200" dirty="0"/>
              <a:t> </a:t>
            </a:r>
            <a:r>
              <a:rPr lang="en-US" sz="3200" dirty="0" err="1"/>
              <a:t>phơ</a:t>
            </a:r>
            <a:r>
              <a:rPr lang="en-US" sz="3200" dirty="0"/>
              <a:t>, </a:t>
            </a:r>
            <a:r>
              <a:rPr lang="en-US" sz="3200" dirty="0" err="1"/>
              <a:t>chống</a:t>
            </a:r>
            <a:r>
              <a:rPr lang="en-US" sz="3200" dirty="0"/>
              <a:t> </a:t>
            </a:r>
            <a:r>
              <a:rPr lang="en-US" sz="3200" dirty="0" err="1"/>
              <a:t>gậy</a:t>
            </a:r>
            <a:r>
              <a:rPr lang="en-US" sz="3200" dirty="0"/>
              <a:t> </a:t>
            </a:r>
            <a:r>
              <a:rPr lang="en-US" sz="3200" dirty="0" err="1"/>
              <a:t>trúc</a:t>
            </a:r>
            <a:r>
              <a:rPr lang="en-US" sz="3200" dirty="0"/>
              <a:t> ở </a:t>
            </a:r>
            <a:r>
              <a:rPr lang="en-US" sz="3200" dirty="0" err="1"/>
              <a:t>ngoài</a:t>
            </a:r>
            <a:r>
              <a:rPr lang="en-US" sz="3200" dirty="0"/>
              <a:t> </a:t>
            </a:r>
            <a:r>
              <a:rPr lang="en-US" sz="3200" dirty="0" err="1"/>
              <a:t>vườn</a:t>
            </a:r>
            <a:r>
              <a:rPr lang="en-US" sz="3200" dirty="0"/>
              <a:t> </a:t>
            </a:r>
            <a:r>
              <a:rPr lang="en-US" sz="3200" dirty="0" err="1"/>
              <a:t>vào</a:t>
            </a:r>
            <a:r>
              <a:rPr lang="en-US" sz="3200" dirty="0"/>
              <a:t>. </a:t>
            </a:r>
            <a:r>
              <a:rPr lang="en-US" sz="3200" dirty="0" err="1"/>
              <a:t>Thanh</a:t>
            </a:r>
            <a:r>
              <a:rPr lang="en-US" sz="3200" dirty="0"/>
              <a:t> </a:t>
            </a:r>
            <a:r>
              <a:rPr lang="en-US" sz="3200" dirty="0" err="1"/>
              <a:t>cảm</a:t>
            </a:r>
            <a:r>
              <a:rPr lang="en-US" sz="3200" dirty="0"/>
              <a:t> </a:t>
            </a:r>
            <a:r>
              <a:rPr lang="en-US" sz="3200" dirty="0" err="1"/>
              <a:t>động</a:t>
            </a:r>
            <a:r>
              <a:rPr lang="en-US" sz="3200" dirty="0"/>
              <a:t> </a:t>
            </a:r>
            <a:r>
              <a:rPr lang="en-US" sz="3200" dirty="0" err="1"/>
              <a:t>và</a:t>
            </a:r>
            <a:r>
              <a:rPr lang="en-US" sz="3200" dirty="0"/>
              <a:t> </a:t>
            </a:r>
            <a:r>
              <a:rPr lang="en-US" sz="3200" dirty="0" err="1"/>
              <a:t>mừng</a:t>
            </a:r>
            <a:r>
              <a:rPr lang="en-US" sz="3200" dirty="0"/>
              <a:t> </a:t>
            </a:r>
            <a:r>
              <a:rPr lang="en-US" sz="3200" dirty="0" err="1"/>
              <a:t>rỡ</a:t>
            </a:r>
            <a:r>
              <a:rPr lang="en-US" sz="3200" dirty="0"/>
              <a:t>, </a:t>
            </a:r>
            <a:r>
              <a:rPr lang="en-US" sz="3200" dirty="0" err="1"/>
              <a:t>chạy</a:t>
            </a:r>
            <a:r>
              <a:rPr lang="en-US" sz="3200" dirty="0"/>
              <a:t> </a:t>
            </a:r>
            <a:r>
              <a:rPr lang="en-US" sz="3200" dirty="0" err="1"/>
              <a:t>lại</a:t>
            </a:r>
            <a:r>
              <a:rPr lang="en-US" sz="3200" dirty="0"/>
              <a:t> </a:t>
            </a:r>
            <a:r>
              <a:rPr lang="en-US" sz="3200" dirty="0" err="1"/>
              <a:t>gần</a:t>
            </a:r>
            <a:r>
              <a:rPr lang="en-US" sz="3200" dirty="0"/>
              <a:t>.</a:t>
            </a:r>
          </a:p>
          <a:p>
            <a:pPr algn="just"/>
            <a:r>
              <a:rPr lang="en-US" sz="3200" dirty="0"/>
              <a:t>- </a:t>
            </a:r>
            <a:r>
              <a:rPr lang="en-US" sz="3200" dirty="0" err="1"/>
              <a:t>Cháu</a:t>
            </a:r>
            <a:r>
              <a:rPr lang="en-US" sz="3200" dirty="0"/>
              <a:t> </a:t>
            </a:r>
            <a:r>
              <a:rPr lang="en-US" sz="3200" dirty="0" err="1"/>
              <a:t>đã</a:t>
            </a:r>
            <a:r>
              <a:rPr lang="en-US" sz="3200" dirty="0"/>
              <a:t> </a:t>
            </a:r>
            <a:r>
              <a:rPr lang="en-US" sz="3200" dirty="0" err="1"/>
              <a:t>về</a:t>
            </a:r>
            <a:r>
              <a:rPr lang="en-US" sz="3200" dirty="0"/>
              <a:t> </a:t>
            </a:r>
            <a:r>
              <a:rPr lang="en-US" sz="3200" dirty="0" err="1"/>
              <a:t>đấy</a:t>
            </a:r>
            <a:r>
              <a:rPr lang="en-US" sz="3200" dirty="0"/>
              <a:t> ư?</a:t>
            </a:r>
          </a:p>
          <a:p>
            <a:pPr algn="just"/>
            <a:r>
              <a:rPr lang="en-US" sz="3200" dirty="0" err="1"/>
              <a:t>Bà</a:t>
            </a:r>
            <a:r>
              <a:rPr lang="en-US" sz="3200" dirty="0"/>
              <a:t> </a:t>
            </a:r>
            <a:r>
              <a:rPr lang="en-US" sz="3200" dirty="0" err="1"/>
              <a:t>thôi</a:t>
            </a:r>
            <a:r>
              <a:rPr lang="en-US" sz="3200" dirty="0"/>
              <a:t> </a:t>
            </a:r>
            <a:r>
              <a:rPr lang="en-US" sz="3200" dirty="0" err="1"/>
              <a:t>nhai</a:t>
            </a:r>
            <a:r>
              <a:rPr lang="en-US" sz="3200" dirty="0"/>
              <a:t> </a:t>
            </a:r>
            <a:r>
              <a:rPr lang="en-US" sz="3200" dirty="0" err="1"/>
              <a:t>trầu</a:t>
            </a:r>
            <a:r>
              <a:rPr lang="en-US" sz="3200" dirty="0"/>
              <a:t>, </a:t>
            </a:r>
            <a:r>
              <a:rPr lang="en-US" sz="3200" dirty="0" err="1"/>
              <a:t>đôi</a:t>
            </a:r>
            <a:r>
              <a:rPr lang="en-US" sz="3200" dirty="0"/>
              <a:t> </a:t>
            </a:r>
            <a:r>
              <a:rPr lang="en-US" sz="3200" dirty="0" err="1"/>
              <a:t>mắt</a:t>
            </a:r>
            <a:r>
              <a:rPr lang="en-US" sz="3200" dirty="0"/>
              <a:t> </a:t>
            </a:r>
            <a:r>
              <a:rPr lang="en-US" sz="3200" dirty="0" err="1"/>
              <a:t>hiền</a:t>
            </a:r>
            <a:r>
              <a:rPr lang="en-US" sz="3200" dirty="0"/>
              <a:t> </a:t>
            </a:r>
            <a:r>
              <a:rPr lang="en-US" sz="3200" dirty="0" err="1"/>
              <a:t>từ</a:t>
            </a:r>
            <a:r>
              <a:rPr lang="en-US" sz="3200" dirty="0"/>
              <a:t> </a:t>
            </a:r>
            <a:r>
              <a:rPr lang="en-US" sz="3200" dirty="0" err="1"/>
              <a:t>dưới</a:t>
            </a:r>
            <a:r>
              <a:rPr lang="en-US" sz="3200" dirty="0"/>
              <a:t> </a:t>
            </a:r>
            <a:r>
              <a:rPr lang="en-US" sz="3200" dirty="0" err="1"/>
              <a:t>làn</a:t>
            </a:r>
            <a:r>
              <a:rPr lang="en-US" sz="3200" dirty="0"/>
              <a:t> </a:t>
            </a:r>
            <a:r>
              <a:rPr lang="en-US" sz="3200" dirty="0" err="1"/>
              <a:t>tóc</a:t>
            </a:r>
            <a:r>
              <a:rPr lang="en-US" sz="3200" dirty="0"/>
              <a:t> </a:t>
            </a:r>
            <a:r>
              <a:rPr lang="en-US" sz="3200" dirty="0" err="1"/>
              <a:t>trắng</a:t>
            </a:r>
            <a:r>
              <a:rPr lang="en-US" sz="3200" dirty="0"/>
              <a:t> </a:t>
            </a:r>
            <a:r>
              <a:rPr lang="en-US" sz="3200" dirty="0" err="1"/>
              <a:t>nhìn</a:t>
            </a:r>
            <a:r>
              <a:rPr lang="en-US" sz="3200" dirty="0"/>
              <a:t> </a:t>
            </a:r>
            <a:r>
              <a:rPr lang="en-US" sz="3200" dirty="0" err="1"/>
              <a:t>cháu</a:t>
            </a:r>
            <a:r>
              <a:rPr lang="en-US" sz="3200" dirty="0"/>
              <a:t>, </a:t>
            </a:r>
            <a:r>
              <a:rPr lang="en-US" sz="3200" dirty="0" err="1"/>
              <a:t>âu</a:t>
            </a:r>
            <a:r>
              <a:rPr lang="en-US" sz="3200" dirty="0"/>
              <a:t> </a:t>
            </a:r>
            <a:r>
              <a:rPr lang="en-US" sz="3200" dirty="0" err="1"/>
              <a:t>yếm</a:t>
            </a:r>
            <a:r>
              <a:rPr lang="en-US" sz="3200" dirty="0"/>
              <a:t> </a:t>
            </a:r>
            <a:r>
              <a:rPr lang="en-US" sz="3200" dirty="0" err="1"/>
              <a:t>và</a:t>
            </a:r>
            <a:r>
              <a:rPr lang="en-US" sz="3200" dirty="0"/>
              <a:t> </a:t>
            </a:r>
            <a:r>
              <a:rPr lang="en-US" sz="3200" dirty="0" err="1"/>
              <a:t>mến</a:t>
            </a:r>
            <a:r>
              <a:rPr lang="en-US" sz="3200" dirty="0"/>
              <a:t> </a:t>
            </a:r>
            <a:r>
              <a:rPr lang="en-US" sz="3200" dirty="0" err="1"/>
              <a:t>thương</a:t>
            </a:r>
            <a:r>
              <a:rPr lang="en-US" sz="3200" dirty="0"/>
              <a:t>:</a:t>
            </a:r>
          </a:p>
          <a:p>
            <a:pPr algn="just"/>
            <a:r>
              <a:rPr lang="en-US" sz="3200" dirty="0"/>
              <a:t>- </a:t>
            </a:r>
            <a:r>
              <a:rPr lang="en-US" sz="3200" dirty="0" err="1"/>
              <a:t>Đi</a:t>
            </a:r>
            <a:r>
              <a:rPr lang="en-US" sz="3200" dirty="0"/>
              <a:t> </a:t>
            </a:r>
            <a:r>
              <a:rPr lang="en-US" sz="3200" dirty="0" err="1"/>
              <a:t>vào</a:t>
            </a:r>
            <a:r>
              <a:rPr lang="en-US" sz="3200" dirty="0"/>
              <a:t> </a:t>
            </a:r>
            <a:r>
              <a:rPr lang="en-US" sz="3200" dirty="0" err="1"/>
              <a:t>nhà</a:t>
            </a:r>
            <a:r>
              <a:rPr lang="en-US" sz="3200" dirty="0"/>
              <a:t> </a:t>
            </a:r>
            <a:r>
              <a:rPr lang="en-US" sz="3200" dirty="0" err="1"/>
              <a:t>kẻo</a:t>
            </a:r>
            <a:r>
              <a:rPr lang="en-US" sz="3200" dirty="0"/>
              <a:t> </a:t>
            </a:r>
            <a:r>
              <a:rPr lang="en-US" sz="3200" dirty="0" err="1"/>
              <a:t>nắng</a:t>
            </a:r>
            <a:r>
              <a:rPr lang="en-US" sz="3200" dirty="0"/>
              <a:t>, </a:t>
            </a:r>
            <a:r>
              <a:rPr lang="en-US" sz="3200" dirty="0" err="1"/>
              <a:t>cháu</a:t>
            </a:r>
            <a:r>
              <a:rPr lang="en-US" sz="3200" dirty="0"/>
              <a:t>!</a:t>
            </a:r>
          </a:p>
        </p:txBody>
      </p:sp>
    </p:spTree>
    <p:extLst>
      <p:ext uri="{BB962C8B-B14F-4D97-AF65-F5344CB8AC3E}">
        <p14:creationId xmlns:p14="http://schemas.microsoft.com/office/powerpoint/2010/main" val="3762904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1381" name="Text Box 5"/>
          <p:cNvSpPr txBox="1">
            <a:spLocks noChangeArrowheads="1"/>
          </p:cNvSpPr>
          <p:nvPr/>
        </p:nvSpPr>
        <p:spPr bwMode="auto">
          <a:xfrm>
            <a:off x="2133600" y="2514600"/>
            <a:ext cx="5867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gn="ctr">
              <a:spcBef>
                <a:spcPct val="50000"/>
              </a:spcBef>
            </a:pPr>
            <a:r>
              <a:rPr lang="en-US" sz="3200" i="1" dirty="0" smtClean="0"/>
              <a:t>1</a:t>
            </a:r>
            <a:r>
              <a:rPr lang="en-US" sz="3200" i="1" dirty="0"/>
              <a:t>) </a:t>
            </a:r>
            <a:r>
              <a:rPr lang="en-US" sz="3200" i="1" dirty="0" err="1"/>
              <a:t>Tìm</a:t>
            </a:r>
            <a:r>
              <a:rPr lang="en-US" sz="3200" i="1" dirty="0"/>
              <a:t> </a:t>
            </a:r>
            <a:r>
              <a:rPr lang="en-US" sz="3200" i="1" dirty="0" err="1"/>
              <a:t>những</a:t>
            </a:r>
            <a:r>
              <a:rPr lang="en-US" sz="3200" i="1" dirty="0"/>
              <a:t> </a:t>
            </a:r>
            <a:r>
              <a:rPr lang="en-US" sz="3200" i="1" dirty="0" err="1"/>
              <a:t>câu</a:t>
            </a:r>
            <a:r>
              <a:rPr lang="en-US" sz="3200" i="1" dirty="0"/>
              <a:t> </a:t>
            </a:r>
            <a:r>
              <a:rPr lang="en-US" sz="3200" i="1" dirty="0" err="1"/>
              <a:t>có</a:t>
            </a:r>
            <a:r>
              <a:rPr lang="en-US" sz="3200" i="1" dirty="0"/>
              <a:t> </a:t>
            </a:r>
            <a:r>
              <a:rPr lang="en-US" sz="3200" i="1" dirty="0" err="1"/>
              <a:t>chứa</a:t>
            </a:r>
            <a:r>
              <a:rPr lang="en-US" sz="3200" i="1" dirty="0"/>
              <a:t> </a:t>
            </a:r>
            <a:r>
              <a:rPr lang="en-US" sz="3200" i="1" dirty="0" err="1"/>
              <a:t>dấu</a:t>
            </a:r>
            <a:r>
              <a:rPr lang="en-US" sz="3200" i="1" dirty="0"/>
              <a:t> </a:t>
            </a:r>
            <a:r>
              <a:rPr lang="en-US" sz="3200" i="1" dirty="0" err="1"/>
              <a:t>gạch</a:t>
            </a:r>
            <a:r>
              <a:rPr lang="en-US" sz="3200" i="1" dirty="0"/>
              <a:t> </a:t>
            </a:r>
            <a:r>
              <a:rPr lang="en-US" sz="3200" i="1" dirty="0" err="1"/>
              <a:t>ngang</a:t>
            </a:r>
            <a:r>
              <a:rPr lang="en-US" sz="3200" i="1" dirty="0"/>
              <a:t> (</a:t>
            </a:r>
            <a:r>
              <a:rPr lang="en-US" sz="3200" i="1" dirty="0" err="1"/>
              <a:t>dấu</a:t>
            </a:r>
            <a:r>
              <a:rPr lang="en-US" sz="3200" i="1" dirty="0"/>
              <a:t> </a:t>
            </a:r>
            <a:r>
              <a:rPr lang="en-US" sz="3200" i="1" dirty="0" smtClean="0"/>
              <a:t>-) </a:t>
            </a:r>
            <a:r>
              <a:rPr lang="en-US" sz="3200" i="1" dirty="0" err="1"/>
              <a:t>trong</a:t>
            </a:r>
            <a:r>
              <a:rPr lang="en-US" sz="3200" i="1" dirty="0"/>
              <a:t> </a:t>
            </a:r>
            <a:r>
              <a:rPr lang="en-US" sz="3200" i="1" dirty="0" err="1" smtClean="0"/>
              <a:t>các</a:t>
            </a:r>
            <a:r>
              <a:rPr lang="en-US" sz="3200" i="1" dirty="0" smtClean="0"/>
              <a:t> </a:t>
            </a:r>
            <a:r>
              <a:rPr lang="en-US" sz="3200" i="1" dirty="0" err="1" smtClean="0"/>
              <a:t>đoạn</a:t>
            </a:r>
            <a:r>
              <a:rPr lang="en-US" sz="3200" i="1" dirty="0" smtClean="0"/>
              <a:t> </a:t>
            </a:r>
            <a:r>
              <a:rPr lang="en-US" sz="3200" i="1" dirty="0" err="1"/>
              <a:t>văn</a:t>
            </a:r>
            <a:r>
              <a:rPr lang="en-US" sz="3200" i="1" dirty="0"/>
              <a:t> </a:t>
            </a:r>
            <a:r>
              <a:rPr lang="en-US" sz="3200" i="1" dirty="0" err="1" smtClean="0"/>
              <a:t>sau</a:t>
            </a:r>
            <a:r>
              <a:rPr lang="en-US" sz="3200" i="1" dirty="0" smtClean="0"/>
              <a:t>:</a:t>
            </a:r>
            <a:endParaRPr lang="en-US" sz="3200" i="1" dirty="0"/>
          </a:p>
        </p:txBody>
      </p:sp>
      <p:sp>
        <p:nvSpPr>
          <p:cNvPr id="2" name="TextBox 1"/>
          <p:cNvSpPr txBox="1"/>
          <p:nvPr/>
        </p:nvSpPr>
        <p:spPr>
          <a:xfrm>
            <a:off x="2819400" y="738801"/>
            <a:ext cx="2903359" cy="646331"/>
          </a:xfrm>
          <a:prstGeom prst="rect">
            <a:avLst/>
          </a:prstGeom>
          <a:noFill/>
        </p:spPr>
        <p:txBody>
          <a:bodyPr wrap="none" rtlCol="0">
            <a:spAutoFit/>
          </a:bodyPr>
          <a:lstStyle/>
          <a:p>
            <a:r>
              <a:rPr lang="en-US" sz="3600" b="1" dirty="0" smtClean="0"/>
              <a:t>I. NHẬN XÉT</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animEffect transition="in" filter="checkerboard(across)">
                                      <p:cBhvr>
                                        <p:cTn id="7" dur="500"/>
                                        <p:tgtEl>
                                          <p:spTgt spid="1013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 y="1676400"/>
            <a:ext cx="8839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000" b="1">
                <a:solidFill>
                  <a:srgbClr val="000000"/>
                </a:solidFill>
                <a:cs typeface="+mn-cs"/>
              </a:rPr>
              <a:t>b. Con cá sấu này màu da xám ngoét như da cây bần, gai lưng mọc chừng ba đốt ngón tay, trông dễ sợ. Cái đuôi dài - bộ phận khỏe nhất của con vật kinh khủng dùng để tấn công - đã bị trói xếp vào bên mạng sườn.                                                                                      </a:t>
            </a:r>
            <a:r>
              <a:rPr lang="en-US" sz="2000" b="1" i="1">
                <a:solidFill>
                  <a:srgbClr val="FF0000"/>
                </a:solidFill>
                <a:cs typeface="+mn-cs"/>
              </a:rPr>
              <a:t>(</a:t>
            </a:r>
            <a:r>
              <a:rPr lang="en-US" b="1" i="1">
                <a:solidFill>
                  <a:srgbClr val="FF0000"/>
                </a:solidFill>
                <a:cs typeface="+mn-cs"/>
              </a:rPr>
              <a:t>Theo Đoàn Giỏi)</a:t>
            </a:r>
          </a:p>
        </p:txBody>
      </p:sp>
      <p:sp>
        <p:nvSpPr>
          <p:cNvPr id="19459" name="Text Box 3"/>
          <p:cNvSpPr txBox="1">
            <a:spLocks noChangeArrowheads="1"/>
          </p:cNvSpPr>
          <p:nvPr/>
        </p:nvSpPr>
        <p:spPr bwMode="auto">
          <a:xfrm>
            <a:off x="228600" y="381000"/>
            <a:ext cx="8763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a:solidFill>
                  <a:srgbClr val="000000"/>
                </a:solidFill>
                <a:cs typeface="+mn-cs"/>
              </a:rPr>
              <a:t>a. Thấy tôi sán đến gần, ông hỏi tôi:</a:t>
            </a:r>
          </a:p>
          <a:p>
            <a:pPr eaLnBrk="0" hangingPunct="0"/>
            <a:r>
              <a:rPr lang="en-US" sz="2000" b="1">
                <a:solidFill>
                  <a:srgbClr val="000000"/>
                </a:solidFill>
                <a:cs typeface="+mn-cs"/>
              </a:rPr>
              <a:t>-  Cháu con ai ?</a:t>
            </a:r>
          </a:p>
          <a:p>
            <a:pPr eaLnBrk="0" hangingPunct="0"/>
            <a:r>
              <a:rPr lang="en-US" sz="2000" b="1">
                <a:solidFill>
                  <a:srgbClr val="000000"/>
                </a:solidFill>
                <a:cs typeface="+mn-cs"/>
              </a:rPr>
              <a:t>-  Thưa ông, cháu là con ông Thư.</a:t>
            </a:r>
          </a:p>
          <a:p>
            <a:pPr algn="r" eaLnBrk="0" hangingPunct="0"/>
            <a:r>
              <a:rPr lang="en-US" sz="2000" b="1">
                <a:solidFill>
                  <a:srgbClr val="000000"/>
                </a:solidFill>
                <a:cs typeface="+mn-cs"/>
              </a:rPr>
              <a:t>				</a:t>
            </a:r>
            <a:r>
              <a:rPr lang="en-US" b="1" i="1">
                <a:solidFill>
                  <a:srgbClr val="FF0000"/>
                </a:solidFill>
                <a:cs typeface="+mn-cs"/>
              </a:rPr>
              <a:t>Duy Khán</a:t>
            </a:r>
          </a:p>
        </p:txBody>
      </p:sp>
      <p:sp>
        <p:nvSpPr>
          <p:cNvPr id="19460" name="Text Box 4"/>
          <p:cNvSpPr txBox="1">
            <a:spLocks noChangeArrowheads="1"/>
          </p:cNvSpPr>
          <p:nvPr/>
        </p:nvSpPr>
        <p:spPr bwMode="auto">
          <a:xfrm>
            <a:off x="152400" y="3124200"/>
            <a:ext cx="88392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000" b="1">
                <a:solidFill>
                  <a:srgbClr val="000000"/>
                </a:solidFill>
                <a:cs typeface="+mn-cs"/>
              </a:rPr>
              <a:t>c. Để quạt điện được bền, người dùng nên thực hiện các biện pháp sau đây:</a:t>
            </a:r>
          </a:p>
          <a:p>
            <a:pPr algn="just" eaLnBrk="0" hangingPunct="0"/>
            <a:r>
              <a:rPr lang="en-US" sz="2000" b="1">
                <a:solidFill>
                  <a:srgbClr val="000000"/>
                </a:solidFill>
                <a:cs typeface="+mn-cs"/>
              </a:rPr>
              <a:t>- Trước khi bật quạt, đặt quạt nơi chắc chắn để chân quạt tiếp xúc đều với nền.</a:t>
            </a:r>
          </a:p>
          <a:p>
            <a:pPr algn="just" eaLnBrk="0" hangingPunct="0"/>
            <a:r>
              <a:rPr lang="en-US" sz="2000" b="1">
                <a:solidFill>
                  <a:srgbClr val="000000"/>
                </a:solidFill>
                <a:cs typeface="+mn-cs"/>
              </a:rPr>
              <a:t>-  Khi điện đã vào quạt, tránh để cánh quạt bị vướng víu, quạt không quay được sẽ làm nóng chảy cuộn dây trong quạt.</a:t>
            </a:r>
          </a:p>
          <a:p>
            <a:pPr algn="just" eaLnBrk="0" hangingPunct="0"/>
            <a:r>
              <a:rPr lang="en-US" sz="2000" b="1">
                <a:solidFill>
                  <a:srgbClr val="000000"/>
                </a:solidFill>
                <a:cs typeface="+mn-cs"/>
              </a:rPr>
              <a:t>-  Hằng năm, tra dầu mỡ vào ổ trục, bộ phận điều khiển hướng quay của quạt, nhưng không nên tra quá nhiều, vì dầu mỡ sẽ chảy vào trong làm hỏng dây trong quạt.</a:t>
            </a:r>
          </a:p>
          <a:p>
            <a:pPr algn="just" eaLnBrk="0" hangingPunct="0"/>
            <a:r>
              <a:rPr lang="en-US" sz="2000" b="1">
                <a:solidFill>
                  <a:srgbClr val="000000"/>
                </a:solidFill>
                <a:cs typeface="+mn-cs"/>
              </a:rPr>
              <a:t> - Khi không dùng, cất quạt vào nơi khô, mát, sạch sẽ, ít bụi bặm.</a:t>
            </a:r>
          </a:p>
          <a:p>
            <a:pPr algn="r" eaLnBrk="0" hangingPunct="0"/>
            <a:r>
              <a:rPr lang="en-US" sz="2000" b="1">
                <a:solidFill>
                  <a:srgbClr val="000000"/>
                </a:solidFill>
                <a:cs typeface="+mn-cs"/>
              </a:rPr>
              <a:t>				</a:t>
            </a:r>
            <a:r>
              <a:rPr lang="en-US" sz="2000" b="1" i="1">
                <a:solidFill>
                  <a:srgbClr val="FF0000"/>
                </a:solidFill>
                <a:cs typeface="+mn-cs"/>
              </a:rPr>
              <a:t>(</a:t>
            </a:r>
            <a:r>
              <a:rPr lang="en-US" b="1" i="1">
                <a:solidFill>
                  <a:srgbClr val="FF0000"/>
                </a:solidFill>
                <a:cs typeface="+mn-cs"/>
              </a:rPr>
              <a:t>Theo Phạm Đình Cương)</a:t>
            </a:r>
          </a:p>
        </p:txBody>
      </p:sp>
    </p:spTree>
    <p:extLst>
      <p:ext uri="{BB962C8B-B14F-4D97-AF65-F5344CB8AC3E}">
        <p14:creationId xmlns:p14="http://schemas.microsoft.com/office/powerpoint/2010/main" val="2160567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152400" y="1981200"/>
            <a:ext cx="8534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b="1" dirty="0">
                <a:latin typeface="VNI-Times" pitchFamily="2" charset="0"/>
              </a:rPr>
              <a:t>a</a:t>
            </a:r>
            <a:r>
              <a:rPr lang="en-US" sz="2800" b="1" dirty="0" smtClean="0">
                <a:latin typeface="VNI-Times" pitchFamily="2" charset="0"/>
              </a:rPr>
              <a:t>. </a:t>
            </a:r>
            <a:r>
              <a:rPr lang="en-US" sz="2800" b="1" dirty="0" err="1" smtClean="0">
                <a:latin typeface="VNI-Times" pitchFamily="2" charset="0"/>
              </a:rPr>
              <a:t>Thaáy</a:t>
            </a:r>
            <a:r>
              <a:rPr lang="en-US" sz="2800" b="1" dirty="0" smtClean="0">
                <a:latin typeface="VNI-Times" pitchFamily="2" charset="0"/>
              </a:rPr>
              <a:t> </a:t>
            </a:r>
            <a:r>
              <a:rPr lang="en-US" sz="2800" b="1" dirty="0" err="1">
                <a:latin typeface="VNI-Times" pitchFamily="2" charset="0"/>
              </a:rPr>
              <a:t>toâi</a:t>
            </a:r>
            <a:r>
              <a:rPr lang="en-US" sz="2800" b="1" dirty="0">
                <a:latin typeface="VNI-Times" pitchFamily="2" charset="0"/>
              </a:rPr>
              <a:t> </a:t>
            </a:r>
            <a:r>
              <a:rPr lang="en-US" sz="2800" b="1" dirty="0" err="1">
                <a:latin typeface="VNI-Times" pitchFamily="2" charset="0"/>
              </a:rPr>
              <a:t>saùn</a:t>
            </a:r>
            <a:r>
              <a:rPr lang="en-US" sz="2800" b="1" dirty="0">
                <a:latin typeface="VNI-Times" pitchFamily="2" charset="0"/>
              </a:rPr>
              <a:t> </a:t>
            </a:r>
            <a:r>
              <a:rPr lang="en-US" sz="2800" b="1" dirty="0" err="1">
                <a:latin typeface="VNI-Times" pitchFamily="2" charset="0"/>
              </a:rPr>
              <a:t>ñeán</a:t>
            </a:r>
            <a:r>
              <a:rPr lang="en-US" sz="2800" b="1" dirty="0">
                <a:latin typeface="VNI-Times" pitchFamily="2" charset="0"/>
              </a:rPr>
              <a:t> </a:t>
            </a:r>
            <a:r>
              <a:rPr lang="en-US" sz="2800" b="1" dirty="0" err="1">
                <a:latin typeface="VNI-Times" pitchFamily="2" charset="0"/>
              </a:rPr>
              <a:t>gaàn</a:t>
            </a:r>
            <a:r>
              <a:rPr lang="en-US" sz="2800" b="1" dirty="0">
                <a:latin typeface="VNI-Times" pitchFamily="2" charset="0"/>
              </a:rPr>
              <a:t>, </a:t>
            </a:r>
            <a:r>
              <a:rPr lang="en-US" sz="2800" b="1" dirty="0" err="1">
                <a:latin typeface="VNI-Times" pitchFamily="2" charset="0"/>
              </a:rPr>
              <a:t>oâng</a:t>
            </a:r>
            <a:r>
              <a:rPr lang="en-US" sz="2800" b="1" dirty="0">
                <a:latin typeface="VNI-Times" pitchFamily="2" charset="0"/>
              </a:rPr>
              <a:t> </a:t>
            </a:r>
            <a:r>
              <a:rPr lang="en-US" sz="2800" b="1" dirty="0" err="1">
                <a:latin typeface="VNI-Times" pitchFamily="2" charset="0"/>
              </a:rPr>
              <a:t>hoûi</a:t>
            </a:r>
            <a:r>
              <a:rPr lang="en-US" sz="2800" b="1" dirty="0">
                <a:latin typeface="VNI-Times" pitchFamily="2" charset="0"/>
              </a:rPr>
              <a:t> </a:t>
            </a:r>
            <a:r>
              <a:rPr lang="en-US" sz="2800" b="1" dirty="0" err="1" smtClean="0">
                <a:latin typeface="VNI-Times" pitchFamily="2" charset="0"/>
              </a:rPr>
              <a:t>toâi</a:t>
            </a:r>
            <a:r>
              <a:rPr lang="en-US" sz="2800" b="1" dirty="0" smtClean="0">
                <a:latin typeface="VNI-Times" pitchFamily="2" charset="0"/>
              </a:rPr>
              <a:t>:</a:t>
            </a:r>
            <a:endParaRPr lang="en-US" sz="2800" b="1" dirty="0">
              <a:latin typeface="VNI-Times" pitchFamily="2" charset="0"/>
            </a:endParaRPr>
          </a:p>
          <a:p>
            <a:pPr eaLnBrk="0" hangingPunct="0">
              <a:spcBef>
                <a:spcPct val="50000"/>
              </a:spcBef>
            </a:pPr>
            <a:r>
              <a:rPr lang="en-US" sz="2800" b="1" dirty="0" smtClean="0">
                <a:latin typeface="VNI-Times" pitchFamily="2" charset="0"/>
              </a:rPr>
              <a:t>- </a:t>
            </a:r>
            <a:r>
              <a:rPr lang="en-US" sz="2800" b="1" dirty="0" err="1">
                <a:latin typeface="VNI-Times" pitchFamily="2" charset="0"/>
              </a:rPr>
              <a:t>Chaùu</a:t>
            </a:r>
            <a:r>
              <a:rPr lang="en-US" sz="2800" b="1" dirty="0">
                <a:latin typeface="VNI-Times" pitchFamily="2" charset="0"/>
              </a:rPr>
              <a:t> con </a:t>
            </a:r>
            <a:r>
              <a:rPr lang="en-US" sz="2800" b="1" dirty="0" err="1" smtClean="0">
                <a:latin typeface="VNI-Times" pitchFamily="2" charset="0"/>
              </a:rPr>
              <a:t>ai</a:t>
            </a:r>
            <a:r>
              <a:rPr lang="en-US" sz="2800" b="1" dirty="0" smtClean="0">
                <a:latin typeface="VNI-Times" pitchFamily="2" charset="0"/>
              </a:rPr>
              <a:t>?</a:t>
            </a:r>
            <a:endParaRPr lang="en-US" sz="2800" b="1" dirty="0">
              <a:latin typeface="VNI-Times" pitchFamily="2" charset="0"/>
            </a:endParaRPr>
          </a:p>
          <a:p>
            <a:pPr eaLnBrk="0" hangingPunct="0">
              <a:spcBef>
                <a:spcPct val="50000"/>
              </a:spcBef>
            </a:pPr>
            <a:r>
              <a:rPr lang="en-US" sz="2800" b="1" dirty="0" smtClean="0">
                <a:latin typeface="VNI-Times" pitchFamily="2" charset="0"/>
              </a:rPr>
              <a:t>- </a:t>
            </a:r>
            <a:r>
              <a:rPr lang="en-US" sz="2800" b="1" dirty="0" err="1">
                <a:latin typeface="VNI-Times" pitchFamily="2" charset="0"/>
              </a:rPr>
              <a:t>Thöa</a:t>
            </a:r>
            <a:r>
              <a:rPr lang="en-US" sz="2800" b="1" dirty="0">
                <a:latin typeface="VNI-Times" pitchFamily="2" charset="0"/>
              </a:rPr>
              <a:t> </a:t>
            </a:r>
            <a:r>
              <a:rPr lang="en-US" sz="2800" b="1" dirty="0" err="1">
                <a:latin typeface="VNI-Times" pitchFamily="2" charset="0"/>
              </a:rPr>
              <a:t>oâng</a:t>
            </a:r>
            <a:r>
              <a:rPr lang="en-US" sz="2800" b="1" dirty="0">
                <a:latin typeface="VNI-Times" pitchFamily="2" charset="0"/>
              </a:rPr>
              <a:t>, </a:t>
            </a:r>
            <a:r>
              <a:rPr lang="en-US" sz="2800" b="1" dirty="0" err="1">
                <a:latin typeface="VNI-Times" pitchFamily="2" charset="0"/>
              </a:rPr>
              <a:t>chaùu</a:t>
            </a:r>
            <a:r>
              <a:rPr lang="en-US" sz="2800" b="1" dirty="0">
                <a:latin typeface="VNI-Times" pitchFamily="2" charset="0"/>
              </a:rPr>
              <a:t> </a:t>
            </a:r>
            <a:r>
              <a:rPr lang="en-US" sz="2800" b="1" dirty="0" err="1">
                <a:latin typeface="VNI-Times" pitchFamily="2" charset="0"/>
              </a:rPr>
              <a:t>laø</a:t>
            </a:r>
            <a:r>
              <a:rPr lang="en-US" sz="2800" b="1" dirty="0">
                <a:latin typeface="VNI-Times" pitchFamily="2" charset="0"/>
              </a:rPr>
              <a:t> con </a:t>
            </a:r>
            <a:r>
              <a:rPr lang="en-US" sz="2800" b="1" dirty="0" err="1">
                <a:latin typeface="VNI-Times" pitchFamily="2" charset="0"/>
              </a:rPr>
              <a:t>oâng</a:t>
            </a:r>
            <a:r>
              <a:rPr lang="en-US" sz="2800" b="1" dirty="0">
                <a:latin typeface="VNI-Times" pitchFamily="2" charset="0"/>
              </a:rPr>
              <a:t> </a:t>
            </a:r>
            <a:r>
              <a:rPr lang="en-US" sz="2800" b="1" dirty="0" err="1">
                <a:latin typeface="VNI-Times" pitchFamily="2" charset="0"/>
              </a:rPr>
              <a:t>Thö</a:t>
            </a:r>
            <a:r>
              <a:rPr lang="en-US" sz="2800" b="1" dirty="0">
                <a:latin typeface="VNI-Times" pitchFamily="2" charset="0"/>
              </a:rPr>
              <a:t>.</a:t>
            </a:r>
          </a:p>
          <a:p>
            <a:pPr algn="r" eaLnBrk="0" hangingPunct="0">
              <a:spcBef>
                <a:spcPct val="50000"/>
              </a:spcBef>
              <a:buFont typeface="VNI-Avo" pitchFamily="2" charset="0"/>
              <a:buNone/>
            </a:pPr>
            <a:r>
              <a:rPr lang="en-US" sz="2800" b="1" dirty="0">
                <a:latin typeface="VNI-Times" pitchFamily="2" charset="0"/>
              </a:rPr>
              <a:t>Theo </a:t>
            </a:r>
            <a:r>
              <a:rPr lang="en-US" sz="2800" b="1" dirty="0" err="1">
                <a:latin typeface="VNI-Times" pitchFamily="2" charset="0"/>
              </a:rPr>
              <a:t>Duy</a:t>
            </a:r>
            <a:r>
              <a:rPr lang="en-US" sz="2800" b="1" dirty="0">
                <a:latin typeface="VNI-Times" pitchFamily="2" charset="0"/>
              </a:rPr>
              <a:t> </a:t>
            </a:r>
            <a:r>
              <a:rPr lang="en-US" sz="2800" b="1" dirty="0" err="1">
                <a:latin typeface="VNI-Times" pitchFamily="2" charset="0"/>
              </a:rPr>
              <a:t>Khaùn</a:t>
            </a:r>
            <a:endParaRPr lang="en-US" sz="2800" b="1" dirty="0">
              <a:latin typeface="VNI-Times" pitchFamily="2" charset="0"/>
            </a:endParaRPr>
          </a:p>
        </p:txBody>
      </p:sp>
      <p:sp>
        <p:nvSpPr>
          <p:cNvPr id="137226" name="Rectangle 10"/>
          <p:cNvSpPr>
            <a:spLocks noChangeArrowheads="1"/>
          </p:cNvSpPr>
          <p:nvPr/>
        </p:nvSpPr>
        <p:spPr bwMode="auto">
          <a:xfrm>
            <a:off x="152400" y="152400"/>
            <a:ext cx="853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smtClean="0"/>
              <a:t>I. NHẬN </a:t>
            </a:r>
            <a:r>
              <a:rPr lang="en-US" sz="2400" b="1"/>
              <a:t>XÉT</a:t>
            </a:r>
            <a:br>
              <a:rPr lang="en-US" sz="2400" b="1"/>
            </a:br>
            <a:r>
              <a:rPr lang="en-US" sz="2800" i="1"/>
              <a:t>1) Tìm những câu có chứa dấu gạch ngang (dấu </a:t>
            </a:r>
            <a:r>
              <a:rPr lang="en-US" sz="2800" i="1" smtClean="0"/>
              <a:t>-) </a:t>
            </a:r>
            <a:r>
              <a:rPr lang="en-US" sz="2800" i="1"/>
              <a:t>trong đoạn văn </a:t>
            </a:r>
            <a:r>
              <a:rPr lang="en-US" sz="2800" i="1" smtClean="0"/>
              <a:t>sau:</a:t>
            </a:r>
            <a:endParaRPr lang="en-US" sz="2800" i="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animEffect transition="in" filter="dissolve">
                                      <p:cBhvr>
                                        <p:cTn id="7" dur="1000"/>
                                        <p:tgtEl>
                                          <p:spTgt spid="13722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7220">
                                            <p:txEl>
                                              <p:pRg st="1" end="1"/>
                                            </p:txEl>
                                          </p:spTgt>
                                        </p:tgtEl>
                                        <p:attrNameLst>
                                          <p:attrName>style.visibility</p:attrName>
                                        </p:attrNameLst>
                                      </p:cBhvr>
                                      <p:to>
                                        <p:strVal val="visible"/>
                                      </p:to>
                                    </p:set>
                                    <p:animEffect transition="in" filter="dissolve">
                                      <p:cBhvr>
                                        <p:cTn id="10" dur="1000"/>
                                        <p:tgtEl>
                                          <p:spTgt spid="13722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7220">
                                            <p:txEl>
                                              <p:pRg st="2" end="2"/>
                                            </p:txEl>
                                          </p:spTgt>
                                        </p:tgtEl>
                                        <p:attrNameLst>
                                          <p:attrName>style.visibility</p:attrName>
                                        </p:attrNameLst>
                                      </p:cBhvr>
                                      <p:to>
                                        <p:strVal val="visible"/>
                                      </p:to>
                                    </p:set>
                                    <p:animEffect transition="in" filter="dissolve">
                                      <p:cBhvr>
                                        <p:cTn id="13" dur="1000"/>
                                        <p:tgtEl>
                                          <p:spTgt spid="13722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7220">
                                            <p:txEl>
                                              <p:pRg st="3" end="3"/>
                                            </p:txEl>
                                          </p:spTgt>
                                        </p:tgtEl>
                                        <p:attrNameLst>
                                          <p:attrName>style.visibility</p:attrName>
                                        </p:attrNameLst>
                                      </p:cBhvr>
                                      <p:to>
                                        <p:strVal val="visible"/>
                                      </p:to>
                                    </p:set>
                                    <p:animEffect transition="in" filter="dissolve">
                                      <p:cBhvr>
                                        <p:cTn id="16" dur="1000"/>
                                        <p:tgtEl>
                                          <p:spTgt spid="137220">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xit" presetSubtype="0" fill="hold" nodeType="clickEffect">
                                  <p:stCondLst>
                                    <p:cond delay="0"/>
                                  </p:stCondLst>
                                  <p:childTnLst>
                                    <p:animEffect transition="out" filter="fade">
                                      <p:cBhvr>
                                        <p:cTn id="20" dur="1000" accel="50000">
                                          <p:stCondLst>
                                            <p:cond delay="0"/>
                                          </p:stCondLst>
                                        </p:cTn>
                                        <p:tgtEl>
                                          <p:spTgt spid="137220">
                                            <p:txEl>
                                              <p:pRg st="0" end="0"/>
                                            </p:txEl>
                                          </p:spTgt>
                                        </p:tgtEl>
                                      </p:cBhvr>
                                    </p:animEffect>
                                    <p:anim calcmode="lin" valueType="num">
                                      <p:cBhvr>
                                        <p:cTn id="21" dur="500" accel="50000">
                                          <p:stCondLst>
                                            <p:cond delay="0"/>
                                          </p:stCondLst>
                                        </p:cTn>
                                        <p:tgtEl>
                                          <p:spTgt spid="137220">
                                            <p:txEl>
                                              <p:pRg st="0" end="0"/>
                                            </p:txEl>
                                          </p:spTgt>
                                        </p:tgtEl>
                                        <p:attrNameLst>
                                          <p:attrName>ppt_y</p:attrName>
                                        </p:attrNameLst>
                                      </p:cBhvr>
                                      <p:tavLst>
                                        <p:tav tm="0">
                                          <p:val>
                                            <p:strVal val="ppt_y"/>
                                          </p:val>
                                        </p:tav>
                                        <p:tav tm="100000">
                                          <p:val>
                                            <p:strVal val="ppt_y+.1"/>
                                          </p:val>
                                        </p:tav>
                                      </p:tavLst>
                                    </p:anim>
                                    <p:anim calcmode="lin" valueType="num">
                                      <p:cBhvr>
                                        <p:cTn id="22" dur="500" decel="50000">
                                          <p:stCondLst>
                                            <p:cond delay="500"/>
                                          </p:stCondLst>
                                        </p:cTn>
                                        <p:tgtEl>
                                          <p:spTgt spid="137220">
                                            <p:txEl>
                                              <p:pRg st="0" end="0"/>
                                            </p:txEl>
                                          </p:spTgt>
                                        </p:tgtEl>
                                        <p:attrNameLst>
                                          <p:attrName>ppt_y</p:attrName>
                                        </p:attrNameLst>
                                      </p:cBhvr>
                                      <p:tavLst>
                                        <p:tav tm="0">
                                          <p:val>
                                            <p:strVal val="ppt_y"/>
                                          </p:val>
                                        </p:tav>
                                        <p:tav tm="100000">
                                          <p:val>
                                            <p:strVal val="ppt_y-.1"/>
                                          </p:val>
                                        </p:tav>
                                      </p:tavLst>
                                    </p:anim>
                                    <p:anim calcmode="lin" valueType="num">
                                      <p:cBhvr>
                                        <p:cTn id="23" dur="500" accel="50000">
                                          <p:stCondLst>
                                            <p:cond delay="500"/>
                                          </p:stCondLst>
                                        </p:cTn>
                                        <p:tgtEl>
                                          <p:spTgt spid="137220">
                                            <p:txEl>
                                              <p:pRg st="0" end="0"/>
                                            </p:txEl>
                                          </p:spTgt>
                                        </p:tgtEl>
                                        <p:attrNameLst>
                                          <p:attrName>ppt_x</p:attrName>
                                        </p:attrNameLst>
                                      </p:cBhvr>
                                      <p:tavLst>
                                        <p:tav tm="0">
                                          <p:val>
                                            <p:strVal val="ppt_x"/>
                                          </p:val>
                                        </p:tav>
                                        <p:tav tm="100000">
                                          <p:val>
                                            <p:strVal val="ppt_x+.4"/>
                                          </p:val>
                                        </p:tav>
                                      </p:tavLst>
                                    </p:anim>
                                    <p:anim calcmode="lin" valueType="num">
                                      <p:cBhvr>
                                        <p:cTn id="24" dur="1000"/>
                                        <p:tgtEl>
                                          <p:spTgt spid="137220">
                                            <p:txEl>
                                              <p:pRg st="0" end="0"/>
                                            </p:txEl>
                                          </p:spTgt>
                                        </p:tgtEl>
                                        <p:attrNameLst>
                                          <p:attrName>ppt_h</p:attrName>
                                        </p:attrNameLst>
                                      </p:cBhvr>
                                      <p:tavLst>
                                        <p:tav tm="0">
                                          <p:val>
                                            <p:strVal val="ppt_h"/>
                                          </p:val>
                                        </p:tav>
                                        <p:tav tm="100000">
                                          <p:val>
                                            <p:strVal val="ppt_h"/>
                                          </p:val>
                                        </p:tav>
                                      </p:tavLst>
                                    </p:anim>
                                    <p:anim calcmode="lin" valueType="num">
                                      <p:cBhvr>
                                        <p:cTn id="25" dur="500" accel="50000">
                                          <p:stCondLst>
                                            <p:cond delay="0"/>
                                          </p:stCondLst>
                                        </p:cTn>
                                        <p:tgtEl>
                                          <p:spTgt spid="137220">
                                            <p:txEl>
                                              <p:pRg st="0" end="0"/>
                                            </p:txEl>
                                          </p:spTgt>
                                        </p:tgtEl>
                                        <p:attrNameLst>
                                          <p:attrName>ppt_w</p:attrName>
                                        </p:attrNameLst>
                                      </p:cBhvr>
                                      <p:tavLst>
                                        <p:tav tm="0">
                                          <p:val>
                                            <p:strVal val="ppt_w"/>
                                          </p:val>
                                        </p:tav>
                                        <p:tav tm="100000">
                                          <p:val>
                                            <p:strVal val="ppt_w*.05"/>
                                          </p:val>
                                        </p:tav>
                                      </p:tavLst>
                                    </p:anim>
                                    <p:anim calcmode="lin" valueType="num">
                                      <p:cBhvr>
                                        <p:cTn id="26" dur="500" decel="50000">
                                          <p:stCondLst>
                                            <p:cond delay="500"/>
                                          </p:stCondLst>
                                        </p:cTn>
                                        <p:tgtEl>
                                          <p:spTgt spid="137220">
                                            <p:txEl>
                                              <p:pRg st="0" end="0"/>
                                            </p:txEl>
                                          </p:spTgt>
                                        </p:tgtEl>
                                        <p:attrNameLst>
                                          <p:attrName>ppt_w</p:attrName>
                                        </p:attrNameLst>
                                      </p:cBhvr>
                                      <p:tavLst>
                                        <p:tav tm="0">
                                          <p:val>
                                            <p:strVal val="ppt_w"/>
                                          </p:val>
                                        </p:tav>
                                        <p:tav tm="100000">
                                          <p:val>
                                            <p:strVal val="ppt_w/.05"/>
                                          </p:val>
                                        </p:tav>
                                      </p:tavLst>
                                    </p:anim>
                                    <p:anim calcmode="lin" valueType="num">
                                      <p:cBhvr>
                                        <p:cTn id="27" dur="500" accel="50000">
                                          <p:stCondLst>
                                            <p:cond delay="500"/>
                                          </p:stCondLst>
                                        </p:cTn>
                                        <p:tgtEl>
                                          <p:spTgt spid="137220">
                                            <p:txEl>
                                              <p:pRg st="0" end="0"/>
                                            </p:txEl>
                                          </p:spTgt>
                                        </p:tgtEl>
                                        <p:attrNameLst>
                                          <p:attrName>style.rotation</p:attrName>
                                        </p:attrNameLst>
                                      </p:cBhvr>
                                      <p:tavLst>
                                        <p:tav tm="0">
                                          <p:val>
                                            <p:fltVal val="0"/>
                                          </p:val>
                                        </p:tav>
                                        <p:tav tm="100000">
                                          <p:val>
                                            <p:fltVal val="-90"/>
                                          </p:val>
                                        </p:tav>
                                      </p:tavLst>
                                    </p:anim>
                                    <p:set>
                                      <p:cBhvr>
                                        <p:cTn id="28" dur="1" fill="hold">
                                          <p:stCondLst>
                                            <p:cond delay="999"/>
                                          </p:stCondLst>
                                        </p:cTn>
                                        <p:tgtEl>
                                          <p:spTgt spid="137220">
                                            <p:txEl>
                                              <p:pRg st="0" end="0"/>
                                            </p:txEl>
                                          </p:spTgt>
                                        </p:tgtEl>
                                        <p:attrNameLst>
                                          <p:attrName>style.visibility</p:attrName>
                                        </p:attrNameLst>
                                      </p:cBhvr>
                                      <p:to>
                                        <p:strVal val="hidden"/>
                                      </p:to>
                                    </p:set>
                                  </p:childTnLst>
                                </p:cTn>
                              </p:par>
                              <p:par>
                                <p:cTn id="29" presetID="0" presetClass="path" presetSubtype="0" accel="50000" decel="50000" fill="hold" nodeType="withEffect">
                                  <p:stCondLst>
                                    <p:cond delay="0"/>
                                  </p:stCondLst>
                                  <p:childTnLst>
                                    <p:animMotion origin="layout" path="M -0.06944 -0.00347 C -0.01649 -0.04699 0.03646 -0.09051 0.06059 -0.11111 C 0.08472 -0.13148 0.08021 -0.1294 0.0757 -0.12755 " pathEditMode="relative" rAng="0" ptsTypes="aaA">
                                      <p:cBhvr>
                                        <p:cTn id="30" dur="2000" fill="hold"/>
                                        <p:tgtEl>
                                          <p:spTgt spid="137220">
                                            <p:txEl>
                                              <p:pRg st="1" end="1"/>
                                            </p:txEl>
                                          </p:spTgt>
                                        </p:tgtEl>
                                        <p:attrNameLst>
                                          <p:attrName>ppt_x</p:attrName>
                                          <p:attrName>ppt_y</p:attrName>
                                        </p:attrNameLst>
                                      </p:cBhvr>
                                      <p:rCtr x="7708" y="-6412"/>
                                    </p:animMotion>
                                  </p:childTnLst>
                                </p:cTn>
                              </p:par>
                              <p:par>
                                <p:cTn id="31" presetID="0" presetClass="path" presetSubtype="0" accel="50000" decel="50000" fill="hold" nodeType="withEffect">
                                  <p:stCondLst>
                                    <p:cond delay="0"/>
                                  </p:stCondLst>
                                  <p:childTnLst>
                                    <p:animMotion origin="layout" path="M -3.33333E-6 3.33333E-6 C 0.03993 -0.03125 0.07986 -0.0625 0.09809 -0.07709 C 0.11667 -0.09167 0.11302 -0.09051 0.10955 -0.08912 " pathEditMode="relative" rAng="0" ptsTypes="aaA">
                                      <p:cBhvr>
                                        <p:cTn id="32" dur="2000" fill="hold"/>
                                        <p:tgtEl>
                                          <p:spTgt spid="137220">
                                            <p:txEl>
                                              <p:pRg st="2" end="2"/>
                                            </p:txEl>
                                          </p:spTgt>
                                        </p:tgtEl>
                                        <p:attrNameLst>
                                          <p:attrName>ppt_x</p:attrName>
                                          <p:attrName>ppt_y</p:attrName>
                                        </p:attrNameLst>
                                      </p:cBhvr>
                                      <p:rCtr x="5833" y="-4583"/>
                                    </p:animMotion>
                                  </p:childTnLst>
                                </p:cTn>
                              </p:par>
                            </p:childTnLst>
                          </p:cTn>
                        </p:par>
                        <p:par>
                          <p:cTn id="33" fill="hold" nodeType="afterGroup">
                            <p:stCondLst>
                              <p:cond delay="2000"/>
                            </p:stCondLst>
                            <p:childTnLst>
                              <p:par>
                                <p:cTn id="34" presetID="6" presetClass="emph" presetSubtype="0" fill="hold" nodeType="afterEffect">
                                  <p:stCondLst>
                                    <p:cond delay="0"/>
                                  </p:stCondLst>
                                  <p:childTnLst>
                                    <p:animScale>
                                      <p:cBhvr>
                                        <p:cTn id="35" dur="2000" fill="hold"/>
                                        <p:tgtEl>
                                          <p:spTgt spid="137220">
                                            <p:txEl>
                                              <p:pRg st="1" end="1"/>
                                            </p:txEl>
                                          </p:spTgt>
                                        </p:tgtEl>
                                      </p:cBhvr>
                                      <p:by x="120000" y="120000"/>
                                    </p:animScale>
                                  </p:childTnLst>
                                </p:cTn>
                              </p:par>
                              <p:par>
                                <p:cTn id="36" presetID="6" presetClass="emph" presetSubtype="0" fill="hold" nodeType="withEffect">
                                  <p:stCondLst>
                                    <p:cond delay="0"/>
                                  </p:stCondLst>
                                  <p:childTnLst>
                                    <p:animScale>
                                      <p:cBhvr>
                                        <p:cTn id="37" dur="2000" fill="hold"/>
                                        <p:tgtEl>
                                          <p:spTgt spid="137220">
                                            <p:txEl>
                                              <p:pRg st="2" end="2"/>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8243" name="Text Box 3"/>
          <p:cNvSpPr txBox="1">
            <a:spLocks noChangeArrowheads="1"/>
          </p:cNvSpPr>
          <p:nvPr/>
        </p:nvSpPr>
        <p:spPr bwMode="auto">
          <a:xfrm>
            <a:off x="0" y="1759565"/>
            <a:ext cx="85344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3200" b="1" dirty="0">
                <a:latin typeface="VNI-Times" pitchFamily="2" charset="0"/>
              </a:rPr>
              <a:t>b. Con </a:t>
            </a:r>
            <a:r>
              <a:rPr lang="en-US" sz="3200" b="1" dirty="0" err="1">
                <a:latin typeface="VNI-Times" pitchFamily="2" charset="0"/>
              </a:rPr>
              <a:t>caù</a:t>
            </a:r>
            <a:r>
              <a:rPr lang="en-US" sz="3200" b="1" dirty="0">
                <a:latin typeface="VNI-Times" pitchFamily="2" charset="0"/>
              </a:rPr>
              <a:t> </a:t>
            </a:r>
            <a:r>
              <a:rPr lang="en-US" sz="3200" b="1" dirty="0" err="1">
                <a:latin typeface="VNI-Times" pitchFamily="2" charset="0"/>
              </a:rPr>
              <a:t>saáu</a:t>
            </a:r>
            <a:r>
              <a:rPr lang="en-US" sz="3200" b="1" dirty="0">
                <a:latin typeface="VNI-Times" pitchFamily="2" charset="0"/>
              </a:rPr>
              <a:t> </a:t>
            </a:r>
            <a:r>
              <a:rPr lang="en-US" sz="3200" b="1" dirty="0" err="1">
                <a:latin typeface="VNI-Times" pitchFamily="2" charset="0"/>
              </a:rPr>
              <a:t>naøy</a:t>
            </a:r>
            <a:r>
              <a:rPr lang="en-US" sz="3200" b="1" dirty="0">
                <a:latin typeface="VNI-Times" pitchFamily="2" charset="0"/>
              </a:rPr>
              <a:t> </a:t>
            </a:r>
            <a:r>
              <a:rPr lang="en-US" sz="3200" b="1" dirty="0" err="1">
                <a:latin typeface="VNI-Times" pitchFamily="2" charset="0"/>
              </a:rPr>
              <a:t>maøu</a:t>
            </a:r>
            <a:r>
              <a:rPr lang="en-US" sz="3200" b="1" dirty="0">
                <a:latin typeface="VNI-Times" pitchFamily="2" charset="0"/>
              </a:rPr>
              <a:t> da </a:t>
            </a:r>
            <a:r>
              <a:rPr lang="en-US" sz="3200" b="1" dirty="0" err="1">
                <a:latin typeface="VNI-Times" pitchFamily="2" charset="0"/>
              </a:rPr>
              <a:t>xaùm</a:t>
            </a:r>
            <a:r>
              <a:rPr lang="en-US" sz="3200" b="1" dirty="0">
                <a:latin typeface="VNI-Times" pitchFamily="2" charset="0"/>
              </a:rPr>
              <a:t> </a:t>
            </a:r>
            <a:r>
              <a:rPr lang="en-US" sz="3200" b="1" dirty="0" err="1">
                <a:latin typeface="VNI-Times" pitchFamily="2" charset="0"/>
              </a:rPr>
              <a:t>ngoeùt</a:t>
            </a:r>
            <a:r>
              <a:rPr lang="en-US" sz="3200" b="1" dirty="0">
                <a:latin typeface="VNI-Times" pitchFamily="2" charset="0"/>
              </a:rPr>
              <a:t> </a:t>
            </a:r>
            <a:r>
              <a:rPr lang="en-US" sz="3200" b="1" dirty="0" err="1">
                <a:latin typeface="VNI-Times" pitchFamily="2" charset="0"/>
              </a:rPr>
              <a:t>nhö</a:t>
            </a:r>
            <a:r>
              <a:rPr lang="en-US" sz="3200" b="1" dirty="0">
                <a:latin typeface="VNI-Times" pitchFamily="2" charset="0"/>
              </a:rPr>
              <a:t> da </a:t>
            </a:r>
            <a:r>
              <a:rPr lang="en-US" sz="3200" b="1" dirty="0" err="1">
                <a:latin typeface="VNI-Times" pitchFamily="2" charset="0"/>
              </a:rPr>
              <a:t>caây</a:t>
            </a:r>
            <a:r>
              <a:rPr lang="en-US" sz="3200" b="1" dirty="0">
                <a:latin typeface="VNI-Times" pitchFamily="2" charset="0"/>
              </a:rPr>
              <a:t> </a:t>
            </a:r>
            <a:r>
              <a:rPr lang="en-US" sz="3200" b="1" dirty="0" err="1">
                <a:latin typeface="VNI-Times" pitchFamily="2" charset="0"/>
              </a:rPr>
              <a:t>baàn</a:t>
            </a:r>
            <a:r>
              <a:rPr lang="en-US" sz="3200" b="1" dirty="0">
                <a:latin typeface="VNI-Times" pitchFamily="2" charset="0"/>
              </a:rPr>
              <a:t>, </a:t>
            </a:r>
            <a:r>
              <a:rPr lang="en-US" sz="3200" b="1" dirty="0" err="1">
                <a:latin typeface="VNI-Times" pitchFamily="2" charset="0"/>
              </a:rPr>
              <a:t>gai</a:t>
            </a:r>
            <a:r>
              <a:rPr lang="en-US" sz="3200" b="1" dirty="0">
                <a:latin typeface="VNI-Times" pitchFamily="2" charset="0"/>
              </a:rPr>
              <a:t> </a:t>
            </a:r>
            <a:r>
              <a:rPr lang="en-US" sz="3200" b="1" dirty="0" err="1">
                <a:latin typeface="VNI-Times" pitchFamily="2" charset="0"/>
              </a:rPr>
              <a:t>löng</a:t>
            </a:r>
            <a:r>
              <a:rPr lang="en-US" sz="3200" b="1" dirty="0">
                <a:latin typeface="VNI-Times" pitchFamily="2" charset="0"/>
              </a:rPr>
              <a:t> </a:t>
            </a:r>
            <a:r>
              <a:rPr lang="en-US" sz="3200" b="1" dirty="0" err="1">
                <a:latin typeface="VNI-Times" pitchFamily="2" charset="0"/>
              </a:rPr>
              <a:t>moïc</a:t>
            </a:r>
            <a:r>
              <a:rPr lang="en-US" sz="3200" b="1" dirty="0">
                <a:latin typeface="VNI-Times" pitchFamily="2" charset="0"/>
              </a:rPr>
              <a:t> </a:t>
            </a:r>
            <a:r>
              <a:rPr lang="en-US" sz="3200" b="1" dirty="0" err="1">
                <a:latin typeface="VNI-Times" pitchFamily="2" charset="0"/>
              </a:rPr>
              <a:t>chöøng</a:t>
            </a:r>
            <a:r>
              <a:rPr lang="en-US" sz="3200" b="1" dirty="0">
                <a:latin typeface="VNI-Times" pitchFamily="2" charset="0"/>
              </a:rPr>
              <a:t> </a:t>
            </a:r>
            <a:r>
              <a:rPr lang="en-US" sz="3200" b="1" dirty="0" err="1">
                <a:latin typeface="VNI-Times" pitchFamily="2" charset="0"/>
              </a:rPr>
              <a:t>ba</a:t>
            </a:r>
            <a:r>
              <a:rPr lang="en-US" sz="3200" b="1" dirty="0">
                <a:latin typeface="VNI-Times" pitchFamily="2" charset="0"/>
              </a:rPr>
              <a:t> </a:t>
            </a:r>
            <a:r>
              <a:rPr lang="en-US" sz="3200" b="1" dirty="0" err="1">
                <a:latin typeface="VNI-Times" pitchFamily="2" charset="0"/>
              </a:rPr>
              <a:t>ñoát</a:t>
            </a:r>
            <a:r>
              <a:rPr lang="en-US" sz="3200" b="1" dirty="0">
                <a:latin typeface="VNI-Times" pitchFamily="2" charset="0"/>
              </a:rPr>
              <a:t> </a:t>
            </a:r>
            <a:r>
              <a:rPr lang="en-US" sz="3200" b="1" dirty="0" err="1">
                <a:latin typeface="VNI-Times" pitchFamily="2" charset="0"/>
              </a:rPr>
              <a:t>ngoùn</a:t>
            </a:r>
            <a:r>
              <a:rPr lang="en-US" sz="3200" b="1" dirty="0">
                <a:latin typeface="VNI-Times" pitchFamily="2" charset="0"/>
              </a:rPr>
              <a:t> </a:t>
            </a:r>
            <a:r>
              <a:rPr lang="en-US" sz="3200" b="1" dirty="0" err="1">
                <a:latin typeface="VNI-Times" pitchFamily="2" charset="0"/>
              </a:rPr>
              <a:t>tay</a:t>
            </a:r>
            <a:r>
              <a:rPr lang="en-US" sz="3200" b="1" dirty="0">
                <a:latin typeface="VNI-Times" pitchFamily="2" charset="0"/>
              </a:rPr>
              <a:t>, </a:t>
            </a:r>
            <a:r>
              <a:rPr lang="en-US" sz="3200" b="1" dirty="0" err="1">
                <a:latin typeface="VNI-Times" pitchFamily="2" charset="0"/>
              </a:rPr>
              <a:t>troâng</a:t>
            </a:r>
            <a:r>
              <a:rPr lang="en-US" sz="3200" b="1" dirty="0">
                <a:latin typeface="VNI-Times" pitchFamily="2" charset="0"/>
              </a:rPr>
              <a:t> </a:t>
            </a:r>
            <a:r>
              <a:rPr lang="en-US" sz="3200" b="1" dirty="0" err="1">
                <a:latin typeface="VNI-Times" pitchFamily="2" charset="0"/>
              </a:rPr>
              <a:t>deã</a:t>
            </a:r>
            <a:r>
              <a:rPr lang="en-US" sz="3200" b="1" dirty="0">
                <a:latin typeface="VNI-Times" pitchFamily="2" charset="0"/>
              </a:rPr>
              <a:t> </a:t>
            </a:r>
            <a:r>
              <a:rPr lang="en-US" sz="3200" b="1" dirty="0" err="1">
                <a:latin typeface="VNI-Times" pitchFamily="2" charset="0"/>
              </a:rPr>
              <a:t>sôï</a:t>
            </a:r>
            <a:r>
              <a:rPr lang="en-US" sz="3200" b="1" dirty="0">
                <a:latin typeface="VNI-Times" pitchFamily="2" charset="0"/>
              </a:rPr>
              <a:t>. </a:t>
            </a:r>
            <a:r>
              <a:rPr lang="en-US" sz="3200" b="1" dirty="0" err="1">
                <a:latin typeface="VNI-Times" pitchFamily="2" charset="0"/>
              </a:rPr>
              <a:t>Caùi</a:t>
            </a:r>
            <a:r>
              <a:rPr lang="en-US" sz="3200" b="1" dirty="0">
                <a:latin typeface="VNI-Times" pitchFamily="2" charset="0"/>
              </a:rPr>
              <a:t> </a:t>
            </a:r>
            <a:r>
              <a:rPr lang="en-US" sz="3200" b="1" dirty="0" err="1">
                <a:latin typeface="VNI-Times" pitchFamily="2" charset="0"/>
              </a:rPr>
              <a:t>ñuoâi</a:t>
            </a:r>
            <a:r>
              <a:rPr lang="en-US" sz="3200" b="1" dirty="0">
                <a:latin typeface="VNI-Times" pitchFamily="2" charset="0"/>
              </a:rPr>
              <a:t> </a:t>
            </a:r>
            <a:r>
              <a:rPr lang="en-US" sz="3200" b="1" dirty="0" err="1">
                <a:latin typeface="VNI-Times" pitchFamily="2" charset="0"/>
              </a:rPr>
              <a:t>daøi</a:t>
            </a:r>
            <a:r>
              <a:rPr lang="en-US" sz="3200" b="1" dirty="0">
                <a:latin typeface="VNI-Times" pitchFamily="2" charset="0"/>
              </a:rPr>
              <a:t> </a:t>
            </a:r>
            <a:r>
              <a:rPr lang="en-US" sz="3200" b="1" dirty="0" smtClean="0">
                <a:latin typeface="VNI-Times" pitchFamily="2" charset="0"/>
              </a:rPr>
              <a:t>- </a:t>
            </a:r>
            <a:r>
              <a:rPr lang="en-US" sz="3200" b="1" dirty="0" err="1">
                <a:latin typeface="VNI-Times" pitchFamily="2" charset="0"/>
              </a:rPr>
              <a:t>boä</a:t>
            </a:r>
            <a:r>
              <a:rPr lang="en-US" sz="3200" b="1" dirty="0">
                <a:latin typeface="VNI-Times" pitchFamily="2" charset="0"/>
              </a:rPr>
              <a:t> </a:t>
            </a:r>
            <a:r>
              <a:rPr lang="en-US" sz="3200" b="1" dirty="0" err="1">
                <a:latin typeface="VNI-Times" pitchFamily="2" charset="0"/>
              </a:rPr>
              <a:t>phaän</a:t>
            </a:r>
            <a:r>
              <a:rPr lang="en-US" sz="3200" b="1" dirty="0">
                <a:latin typeface="VNI-Times" pitchFamily="2" charset="0"/>
              </a:rPr>
              <a:t> </a:t>
            </a:r>
            <a:r>
              <a:rPr lang="en-US" sz="3200" b="1" dirty="0" err="1">
                <a:latin typeface="VNI-Times" pitchFamily="2" charset="0"/>
              </a:rPr>
              <a:t>khoûe</a:t>
            </a:r>
            <a:r>
              <a:rPr lang="en-US" sz="3200" b="1" dirty="0">
                <a:latin typeface="VNI-Times" pitchFamily="2" charset="0"/>
              </a:rPr>
              <a:t> </a:t>
            </a:r>
            <a:r>
              <a:rPr lang="en-US" sz="3200" b="1" dirty="0" err="1">
                <a:latin typeface="VNI-Times" pitchFamily="2" charset="0"/>
              </a:rPr>
              <a:t>nhaát</a:t>
            </a:r>
            <a:r>
              <a:rPr lang="en-US" sz="3200" b="1" dirty="0">
                <a:latin typeface="VNI-Times" pitchFamily="2" charset="0"/>
              </a:rPr>
              <a:t> </a:t>
            </a:r>
            <a:r>
              <a:rPr lang="en-US" sz="3200" b="1" dirty="0" err="1">
                <a:latin typeface="VNI-Times" pitchFamily="2" charset="0"/>
              </a:rPr>
              <a:t>cuûa</a:t>
            </a:r>
            <a:r>
              <a:rPr lang="en-US" sz="3200" b="1" dirty="0">
                <a:latin typeface="VNI-Times" pitchFamily="2" charset="0"/>
              </a:rPr>
              <a:t> con </a:t>
            </a:r>
            <a:r>
              <a:rPr lang="en-US" sz="3200" b="1" dirty="0" err="1">
                <a:latin typeface="VNI-Times" pitchFamily="2" charset="0"/>
              </a:rPr>
              <a:t>vaät</a:t>
            </a:r>
            <a:r>
              <a:rPr lang="en-US" sz="3200" b="1" dirty="0">
                <a:latin typeface="VNI-Times" pitchFamily="2" charset="0"/>
              </a:rPr>
              <a:t> </a:t>
            </a:r>
            <a:r>
              <a:rPr lang="en-US" sz="3200" b="1" dirty="0" err="1">
                <a:latin typeface="VNI-Times" pitchFamily="2" charset="0"/>
              </a:rPr>
              <a:t>kinh</a:t>
            </a:r>
            <a:r>
              <a:rPr lang="en-US" sz="3200" b="1" dirty="0">
                <a:latin typeface="VNI-Times" pitchFamily="2" charset="0"/>
              </a:rPr>
              <a:t> </a:t>
            </a:r>
            <a:r>
              <a:rPr lang="en-US" sz="3200" b="1" dirty="0" err="1">
                <a:latin typeface="VNI-Times" pitchFamily="2" charset="0"/>
              </a:rPr>
              <a:t>khuûng</a:t>
            </a:r>
            <a:r>
              <a:rPr lang="en-US" sz="3200" b="1" dirty="0">
                <a:latin typeface="VNI-Times" pitchFamily="2" charset="0"/>
              </a:rPr>
              <a:t> </a:t>
            </a:r>
            <a:r>
              <a:rPr lang="en-US" sz="3200" b="1" dirty="0" err="1">
                <a:latin typeface="VNI-Times" pitchFamily="2" charset="0"/>
              </a:rPr>
              <a:t>duøng</a:t>
            </a:r>
            <a:r>
              <a:rPr lang="en-US" sz="3200" b="1" dirty="0">
                <a:latin typeface="VNI-Times" pitchFamily="2" charset="0"/>
              </a:rPr>
              <a:t> </a:t>
            </a:r>
            <a:r>
              <a:rPr lang="en-US" sz="3200" b="1" dirty="0" err="1">
                <a:latin typeface="VNI-Times" pitchFamily="2" charset="0"/>
              </a:rPr>
              <a:t>ñeå</a:t>
            </a:r>
            <a:r>
              <a:rPr lang="en-US" sz="3200" b="1" dirty="0">
                <a:latin typeface="VNI-Times" pitchFamily="2" charset="0"/>
              </a:rPr>
              <a:t> </a:t>
            </a:r>
            <a:r>
              <a:rPr lang="en-US" sz="3200" b="1" dirty="0" err="1">
                <a:latin typeface="VNI-Times" pitchFamily="2" charset="0"/>
              </a:rPr>
              <a:t>taán</a:t>
            </a:r>
            <a:r>
              <a:rPr lang="en-US" sz="3200" b="1" dirty="0">
                <a:latin typeface="VNI-Times" pitchFamily="2" charset="0"/>
              </a:rPr>
              <a:t> </a:t>
            </a:r>
            <a:r>
              <a:rPr lang="en-US" sz="3200" b="1" dirty="0" err="1">
                <a:latin typeface="VNI-Times" pitchFamily="2" charset="0"/>
              </a:rPr>
              <a:t>coâng</a:t>
            </a:r>
            <a:r>
              <a:rPr lang="en-US" sz="3200" b="1" dirty="0">
                <a:latin typeface="VNI-Times" pitchFamily="2" charset="0"/>
              </a:rPr>
              <a:t> </a:t>
            </a:r>
            <a:r>
              <a:rPr lang="en-US" sz="3200" b="1" dirty="0" smtClean="0">
                <a:latin typeface="VNI-Times" pitchFamily="2" charset="0"/>
              </a:rPr>
              <a:t>- </a:t>
            </a:r>
            <a:r>
              <a:rPr lang="en-US" sz="3200" b="1" dirty="0" err="1">
                <a:latin typeface="VNI-Times" pitchFamily="2" charset="0"/>
              </a:rPr>
              <a:t>ñaõ</a:t>
            </a:r>
            <a:r>
              <a:rPr lang="en-US" sz="3200" b="1" dirty="0">
                <a:latin typeface="VNI-Times" pitchFamily="2" charset="0"/>
              </a:rPr>
              <a:t> </a:t>
            </a:r>
            <a:r>
              <a:rPr lang="en-US" sz="3200" b="1" dirty="0" err="1">
                <a:latin typeface="VNI-Times" pitchFamily="2" charset="0"/>
              </a:rPr>
              <a:t>bò</a:t>
            </a:r>
            <a:r>
              <a:rPr lang="en-US" sz="3200" b="1" dirty="0">
                <a:latin typeface="VNI-Times" pitchFamily="2" charset="0"/>
              </a:rPr>
              <a:t> </a:t>
            </a:r>
            <a:r>
              <a:rPr lang="en-US" sz="3200" b="1" dirty="0" err="1">
                <a:latin typeface="VNI-Times" pitchFamily="2" charset="0"/>
              </a:rPr>
              <a:t>troùi</a:t>
            </a:r>
            <a:r>
              <a:rPr lang="en-US" sz="3200" b="1" dirty="0">
                <a:latin typeface="VNI-Times" pitchFamily="2" charset="0"/>
              </a:rPr>
              <a:t> </a:t>
            </a:r>
            <a:r>
              <a:rPr lang="en-US" sz="3200" b="1" dirty="0" err="1">
                <a:latin typeface="VNI-Times" pitchFamily="2" charset="0"/>
              </a:rPr>
              <a:t>xeáp</a:t>
            </a:r>
            <a:r>
              <a:rPr lang="en-US" sz="3200" b="1" dirty="0">
                <a:latin typeface="VNI-Times" pitchFamily="2" charset="0"/>
              </a:rPr>
              <a:t> </a:t>
            </a:r>
            <a:r>
              <a:rPr lang="en-US" sz="3200" b="1" dirty="0" err="1">
                <a:latin typeface="VNI-Times" pitchFamily="2" charset="0"/>
              </a:rPr>
              <a:t>vaøo</a:t>
            </a:r>
            <a:r>
              <a:rPr lang="en-US" sz="3200" b="1" dirty="0">
                <a:latin typeface="VNI-Times" pitchFamily="2" charset="0"/>
              </a:rPr>
              <a:t> </a:t>
            </a:r>
            <a:r>
              <a:rPr lang="en-US" sz="3200" b="1" dirty="0" err="1">
                <a:latin typeface="VNI-Times" pitchFamily="2" charset="0"/>
              </a:rPr>
              <a:t>beân</a:t>
            </a:r>
            <a:r>
              <a:rPr lang="en-US" sz="3200" b="1" dirty="0">
                <a:latin typeface="VNI-Times" pitchFamily="2" charset="0"/>
              </a:rPr>
              <a:t> </a:t>
            </a:r>
            <a:r>
              <a:rPr lang="en-US" sz="3200" b="1" dirty="0" err="1">
                <a:latin typeface="VNI-Times" pitchFamily="2" charset="0"/>
              </a:rPr>
              <a:t>maïng</a:t>
            </a:r>
            <a:r>
              <a:rPr lang="en-US" sz="3200" b="1" dirty="0">
                <a:latin typeface="VNI-Times" pitchFamily="2" charset="0"/>
              </a:rPr>
              <a:t> </a:t>
            </a:r>
            <a:r>
              <a:rPr lang="en-US" sz="3200" b="1" dirty="0" err="1">
                <a:latin typeface="VNI-Times" pitchFamily="2" charset="0"/>
              </a:rPr>
              <a:t>söôøn</a:t>
            </a:r>
            <a:r>
              <a:rPr lang="en-US" sz="3200" b="1" dirty="0">
                <a:latin typeface="VNI-Times" pitchFamily="2" charset="0"/>
              </a:rPr>
              <a:t>.</a:t>
            </a:r>
          </a:p>
          <a:p>
            <a:pPr algn="just" eaLnBrk="0" hangingPunct="0">
              <a:spcBef>
                <a:spcPct val="50000"/>
              </a:spcBef>
            </a:pPr>
            <a:r>
              <a:rPr lang="en-US" sz="3200" b="1" dirty="0">
                <a:latin typeface="VNI-Times" pitchFamily="2" charset="0"/>
              </a:rPr>
              <a:t>                                              </a:t>
            </a:r>
            <a:r>
              <a:rPr lang="en-US" sz="3200" b="1" dirty="0" smtClean="0">
                <a:latin typeface="VNI-Times" pitchFamily="2" charset="0"/>
              </a:rPr>
              <a:t>       Theo </a:t>
            </a:r>
            <a:r>
              <a:rPr lang="en-US" sz="3200" b="1" dirty="0" err="1">
                <a:latin typeface="VNI-Times" pitchFamily="2" charset="0"/>
              </a:rPr>
              <a:t>Ñoaøn</a:t>
            </a:r>
            <a:r>
              <a:rPr lang="en-US" sz="3200" b="1" dirty="0">
                <a:latin typeface="VNI-Times" pitchFamily="2" charset="0"/>
              </a:rPr>
              <a:t> </a:t>
            </a:r>
            <a:r>
              <a:rPr lang="en-US" sz="3200" b="1" dirty="0" err="1">
                <a:latin typeface="VNI-Times" pitchFamily="2" charset="0"/>
              </a:rPr>
              <a:t>Gioûi</a:t>
            </a:r>
            <a:endParaRPr lang="en-US" sz="3200" b="1" dirty="0">
              <a:latin typeface="VNI-Times" pitchFamily="2" charset="0"/>
            </a:endParaRPr>
          </a:p>
        </p:txBody>
      </p:sp>
      <p:sp>
        <p:nvSpPr>
          <p:cNvPr id="138249" name="Text Box 9"/>
          <p:cNvSpPr txBox="1">
            <a:spLocks noChangeArrowheads="1"/>
          </p:cNvSpPr>
          <p:nvPr/>
        </p:nvSpPr>
        <p:spPr bwMode="auto">
          <a:xfrm>
            <a:off x="152400" y="2286000"/>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3200" b="1" dirty="0" err="1">
                <a:latin typeface="VNI-Times" pitchFamily="2" charset="0"/>
              </a:rPr>
              <a:t>Caùi</a:t>
            </a:r>
            <a:r>
              <a:rPr lang="en-US" sz="3200" b="1" dirty="0">
                <a:latin typeface="VNI-Times" pitchFamily="2" charset="0"/>
              </a:rPr>
              <a:t> </a:t>
            </a:r>
            <a:r>
              <a:rPr lang="en-US" sz="3200" b="1" dirty="0" err="1">
                <a:latin typeface="VNI-Times" pitchFamily="2" charset="0"/>
              </a:rPr>
              <a:t>ñuoâi</a:t>
            </a:r>
            <a:r>
              <a:rPr lang="en-US" sz="3200" b="1" dirty="0">
                <a:latin typeface="VNI-Times" pitchFamily="2" charset="0"/>
              </a:rPr>
              <a:t> </a:t>
            </a:r>
            <a:r>
              <a:rPr lang="en-US" sz="3200" b="1" dirty="0" err="1">
                <a:latin typeface="VNI-Times" pitchFamily="2" charset="0"/>
              </a:rPr>
              <a:t>daøi</a:t>
            </a:r>
            <a:r>
              <a:rPr lang="en-US" sz="3200" b="1" dirty="0">
                <a:latin typeface="VNI-Times" pitchFamily="2" charset="0"/>
              </a:rPr>
              <a:t> </a:t>
            </a:r>
            <a:r>
              <a:rPr lang="en-US" sz="3200" b="1" dirty="0" smtClean="0">
                <a:latin typeface="VNI-Times" pitchFamily="2" charset="0"/>
              </a:rPr>
              <a:t>- </a:t>
            </a:r>
            <a:r>
              <a:rPr lang="en-US" sz="3200" b="1" dirty="0" err="1">
                <a:latin typeface="VNI-Times" pitchFamily="2" charset="0"/>
              </a:rPr>
              <a:t>boä</a:t>
            </a:r>
            <a:r>
              <a:rPr lang="en-US" sz="3200" b="1" dirty="0">
                <a:latin typeface="VNI-Times" pitchFamily="2" charset="0"/>
              </a:rPr>
              <a:t> </a:t>
            </a:r>
            <a:r>
              <a:rPr lang="en-US" sz="3200" b="1" dirty="0" err="1">
                <a:latin typeface="VNI-Times" pitchFamily="2" charset="0"/>
              </a:rPr>
              <a:t>phaän</a:t>
            </a:r>
            <a:r>
              <a:rPr lang="en-US" sz="3200" b="1" dirty="0">
                <a:latin typeface="VNI-Times" pitchFamily="2" charset="0"/>
              </a:rPr>
              <a:t> </a:t>
            </a:r>
            <a:r>
              <a:rPr lang="en-US" sz="3200" b="1" dirty="0" err="1">
                <a:latin typeface="VNI-Times" pitchFamily="2" charset="0"/>
              </a:rPr>
              <a:t>khoûe</a:t>
            </a:r>
            <a:r>
              <a:rPr lang="en-US" sz="3200" b="1" dirty="0">
                <a:latin typeface="VNI-Times" pitchFamily="2" charset="0"/>
              </a:rPr>
              <a:t> </a:t>
            </a:r>
            <a:r>
              <a:rPr lang="en-US" sz="3200" b="1" dirty="0" err="1">
                <a:latin typeface="VNI-Times" pitchFamily="2" charset="0"/>
              </a:rPr>
              <a:t>nhaát</a:t>
            </a:r>
            <a:r>
              <a:rPr lang="en-US" sz="3200" b="1" dirty="0">
                <a:latin typeface="VNI-Times" pitchFamily="2" charset="0"/>
              </a:rPr>
              <a:t> </a:t>
            </a:r>
            <a:r>
              <a:rPr lang="en-US" sz="3200" b="1" dirty="0" err="1">
                <a:latin typeface="VNI-Times" pitchFamily="2" charset="0"/>
              </a:rPr>
              <a:t>cuûa</a:t>
            </a:r>
            <a:r>
              <a:rPr lang="en-US" sz="3200" b="1" dirty="0">
                <a:latin typeface="VNI-Times" pitchFamily="2" charset="0"/>
              </a:rPr>
              <a:t> con </a:t>
            </a:r>
            <a:r>
              <a:rPr lang="en-US" sz="3200" b="1" dirty="0" err="1">
                <a:latin typeface="VNI-Times" pitchFamily="2" charset="0"/>
              </a:rPr>
              <a:t>vaät</a:t>
            </a:r>
            <a:r>
              <a:rPr lang="en-US" sz="3200" b="1" dirty="0">
                <a:latin typeface="VNI-Times" pitchFamily="2" charset="0"/>
              </a:rPr>
              <a:t> </a:t>
            </a:r>
            <a:r>
              <a:rPr lang="en-US" sz="3200" b="1" dirty="0" err="1">
                <a:latin typeface="VNI-Times" pitchFamily="2" charset="0"/>
              </a:rPr>
              <a:t>kinh</a:t>
            </a:r>
            <a:r>
              <a:rPr lang="en-US" sz="3200" b="1" dirty="0">
                <a:latin typeface="VNI-Times" pitchFamily="2" charset="0"/>
              </a:rPr>
              <a:t> </a:t>
            </a:r>
            <a:r>
              <a:rPr lang="en-US" sz="3200" b="1" dirty="0" err="1">
                <a:latin typeface="VNI-Times" pitchFamily="2" charset="0"/>
              </a:rPr>
              <a:t>khuûng</a:t>
            </a:r>
            <a:r>
              <a:rPr lang="en-US" sz="3200" b="1" dirty="0">
                <a:latin typeface="VNI-Times" pitchFamily="2" charset="0"/>
              </a:rPr>
              <a:t> </a:t>
            </a:r>
            <a:r>
              <a:rPr lang="en-US" sz="3200" b="1" dirty="0" err="1">
                <a:latin typeface="VNI-Times" pitchFamily="2" charset="0"/>
              </a:rPr>
              <a:t>duøng</a:t>
            </a:r>
            <a:r>
              <a:rPr lang="en-US" sz="3200" b="1" dirty="0">
                <a:latin typeface="VNI-Times" pitchFamily="2" charset="0"/>
              </a:rPr>
              <a:t> </a:t>
            </a:r>
            <a:r>
              <a:rPr lang="en-US" sz="3200" b="1" dirty="0" err="1">
                <a:latin typeface="VNI-Times" pitchFamily="2" charset="0"/>
              </a:rPr>
              <a:t>ñeå</a:t>
            </a:r>
            <a:r>
              <a:rPr lang="en-US" sz="3200" b="1" dirty="0">
                <a:latin typeface="VNI-Times" pitchFamily="2" charset="0"/>
              </a:rPr>
              <a:t> </a:t>
            </a:r>
            <a:r>
              <a:rPr lang="en-US" sz="3200" b="1" dirty="0" err="1">
                <a:latin typeface="VNI-Times" pitchFamily="2" charset="0"/>
              </a:rPr>
              <a:t>taán</a:t>
            </a:r>
            <a:r>
              <a:rPr lang="en-US" sz="3200" b="1" dirty="0">
                <a:latin typeface="VNI-Times" pitchFamily="2" charset="0"/>
              </a:rPr>
              <a:t> </a:t>
            </a:r>
            <a:r>
              <a:rPr lang="en-US" sz="3200" b="1" dirty="0" err="1">
                <a:latin typeface="VNI-Times" pitchFamily="2" charset="0"/>
              </a:rPr>
              <a:t>coâng</a:t>
            </a:r>
            <a:r>
              <a:rPr lang="en-US" sz="3200" b="1" dirty="0">
                <a:latin typeface="VNI-Times" pitchFamily="2" charset="0"/>
              </a:rPr>
              <a:t> </a:t>
            </a:r>
            <a:r>
              <a:rPr lang="en-US" sz="3200" b="1" dirty="0" smtClean="0">
                <a:latin typeface="VNI-Times" pitchFamily="2" charset="0"/>
              </a:rPr>
              <a:t>- </a:t>
            </a:r>
            <a:r>
              <a:rPr lang="en-US" sz="3200" b="1" dirty="0" err="1">
                <a:latin typeface="VNI-Times" pitchFamily="2" charset="0"/>
              </a:rPr>
              <a:t>ñaõ</a:t>
            </a:r>
            <a:r>
              <a:rPr lang="en-US" sz="3200" b="1" dirty="0">
                <a:latin typeface="VNI-Times" pitchFamily="2" charset="0"/>
              </a:rPr>
              <a:t> </a:t>
            </a:r>
            <a:r>
              <a:rPr lang="en-US" sz="3200" b="1" dirty="0" err="1">
                <a:latin typeface="VNI-Times" pitchFamily="2" charset="0"/>
              </a:rPr>
              <a:t>bò</a:t>
            </a:r>
            <a:r>
              <a:rPr lang="en-US" sz="3200" b="1" dirty="0">
                <a:latin typeface="VNI-Times" pitchFamily="2" charset="0"/>
              </a:rPr>
              <a:t> </a:t>
            </a:r>
            <a:r>
              <a:rPr lang="en-US" sz="3200" b="1" dirty="0" err="1">
                <a:latin typeface="VNI-Times" pitchFamily="2" charset="0"/>
              </a:rPr>
              <a:t>troùi</a:t>
            </a:r>
            <a:r>
              <a:rPr lang="en-US" sz="3200" b="1" dirty="0">
                <a:latin typeface="VNI-Times" pitchFamily="2" charset="0"/>
              </a:rPr>
              <a:t> </a:t>
            </a:r>
            <a:r>
              <a:rPr lang="en-US" sz="3200" b="1" dirty="0" err="1">
                <a:latin typeface="VNI-Times" pitchFamily="2" charset="0"/>
              </a:rPr>
              <a:t>xeáp</a:t>
            </a:r>
            <a:r>
              <a:rPr lang="en-US" sz="3200" b="1" dirty="0">
                <a:latin typeface="VNI-Times" pitchFamily="2" charset="0"/>
              </a:rPr>
              <a:t> </a:t>
            </a:r>
            <a:r>
              <a:rPr lang="en-US" sz="3200" b="1" dirty="0" err="1">
                <a:latin typeface="VNI-Times" pitchFamily="2" charset="0"/>
              </a:rPr>
              <a:t>vaøo</a:t>
            </a:r>
            <a:r>
              <a:rPr lang="en-US" sz="3200" b="1" dirty="0">
                <a:latin typeface="VNI-Times" pitchFamily="2" charset="0"/>
              </a:rPr>
              <a:t> </a:t>
            </a:r>
            <a:r>
              <a:rPr lang="en-US" sz="3200" b="1" dirty="0" err="1">
                <a:latin typeface="VNI-Times" pitchFamily="2" charset="0"/>
              </a:rPr>
              <a:t>beân</a:t>
            </a:r>
            <a:r>
              <a:rPr lang="en-US" sz="3200" b="1" dirty="0">
                <a:latin typeface="VNI-Times" pitchFamily="2" charset="0"/>
              </a:rPr>
              <a:t> </a:t>
            </a:r>
            <a:r>
              <a:rPr lang="en-US" sz="3200" b="1" dirty="0" err="1">
                <a:latin typeface="VNI-Times" pitchFamily="2" charset="0"/>
              </a:rPr>
              <a:t>maïng</a:t>
            </a:r>
            <a:r>
              <a:rPr lang="en-US" sz="3200" b="1" dirty="0">
                <a:latin typeface="VNI-Times" pitchFamily="2" charset="0"/>
              </a:rPr>
              <a:t> </a:t>
            </a:r>
            <a:r>
              <a:rPr lang="en-US" sz="3200" b="1" dirty="0" err="1">
                <a:latin typeface="VNI-Times" pitchFamily="2" charset="0"/>
              </a:rPr>
              <a:t>söôøn</a:t>
            </a:r>
            <a:r>
              <a:rPr lang="en-US" sz="3200" b="1" dirty="0">
                <a:latin typeface="VNI-Times" pitchFamily="2" charset="0"/>
              </a:rPr>
              <a:t>.</a:t>
            </a:r>
            <a:endParaRPr lang="en-US" sz="3200" dirty="0">
              <a:effectLst>
                <a:outerShdw blurRad="38100" dist="38100" dir="2700000" algn="tl">
                  <a:srgbClr val="C0C0C0"/>
                </a:outerShdw>
              </a:effectLst>
              <a:latin typeface="VNI-Times" pitchFamily="2" charset="0"/>
            </a:endParaRPr>
          </a:p>
        </p:txBody>
      </p:sp>
      <p:sp>
        <p:nvSpPr>
          <p:cNvPr id="12" name="Rectangle 10"/>
          <p:cNvSpPr>
            <a:spLocks noChangeArrowheads="1"/>
          </p:cNvSpPr>
          <p:nvPr/>
        </p:nvSpPr>
        <p:spPr bwMode="auto">
          <a:xfrm>
            <a:off x="152400" y="152400"/>
            <a:ext cx="853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smtClean="0"/>
              <a:t>I. NHẬN </a:t>
            </a:r>
            <a:r>
              <a:rPr lang="en-US" sz="2400" b="1"/>
              <a:t>XÉT</a:t>
            </a:r>
            <a:br>
              <a:rPr lang="en-US" sz="2400" b="1"/>
            </a:br>
            <a:r>
              <a:rPr lang="en-US" sz="2800" i="1"/>
              <a:t>1) Tìm những câu có chứa dấu gạch ngang (dấu </a:t>
            </a:r>
            <a:r>
              <a:rPr lang="en-US" sz="2800" i="1" smtClean="0"/>
              <a:t>-) </a:t>
            </a:r>
            <a:r>
              <a:rPr lang="en-US" sz="2800" i="1"/>
              <a:t>trong đoạn văn </a:t>
            </a:r>
            <a:r>
              <a:rPr lang="en-US" sz="2800" i="1" smtClean="0"/>
              <a:t>sau:</a:t>
            </a:r>
            <a:endParaRPr lang="en-US" sz="2800" i="1"/>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strips(downRight)">
                                      <p:cBhvr>
                                        <p:cTn id="7" dur="2000"/>
                                        <p:tgtEl>
                                          <p:spTgt spid="13824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38243">
                                            <p:txEl>
                                              <p:pRg st="1" end="1"/>
                                            </p:txEl>
                                          </p:spTgt>
                                        </p:tgtEl>
                                        <p:attrNameLst>
                                          <p:attrName>style.visibility</p:attrName>
                                        </p:attrNameLst>
                                      </p:cBhvr>
                                      <p:to>
                                        <p:strVal val="visible"/>
                                      </p:to>
                                    </p:set>
                                    <p:animEffect transition="in" filter="strips(downRight)">
                                      <p:cBhvr>
                                        <p:cTn id="10" dur="2000"/>
                                        <p:tgtEl>
                                          <p:spTgt spid="1382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xit" presetSubtype="0" fill="hold" grpId="1" nodeType="clickEffect">
                                  <p:stCondLst>
                                    <p:cond delay="0"/>
                                  </p:stCondLst>
                                  <p:childTnLst>
                                    <p:animEffect transition="out" filter="fade">
                                      <p:cBhvr>
                                        <p:cTn id="14" dur="2000" accel="50000">
                                          <p:stCondLst>
                                            <p:cond delay="0"/>
                                          </p:stCondLst>
                                        </p:cTn>
                                        <p:tgtEl>
                                          <p:spTgt spid="138243">
                                            <p:txEl>
                                              <p:pRg st="0" end="0"/>
                                            </p:txEl>
                                          </p:spTgt>
                                        </p:tgtEl>
                                      </p:cBhvr>
                                    </p:animEffect>
                                    <p:anim calcmode="lin" valueType="num">
                                      <p:cBhvr>
                                        <p:cTn id="15" dur="1000" accel="50000">
                                          <p:stCondLst>
                                            <p:cond delay="0"/>
                                          </p:stCondLst>
                                        </p:cTn>
                                        <p:tgtEl>
                                          <p:spTgt spid="138243">
                                            <p:txEl>
                                              <p:pRg st="0" end="0"/>
                                            </p:txEl>
                                          </p:spTgt>
                                        </p:tgtEl>
                                        <p:attrNameLst>
                                          <p:attrName>ppt_y</p:attrName>
                                        </p:attrNameLst>
                                      </p:cBhvr>
                                      <p:tavLst>
                                        <p:tav tm="0">
                                          <p:val>
                                            <p:strVal val="ppt_y"/>
                                          </p:val>
                                        </p:tav>
                                        <p:tav tm="100000">
                                          <p:val>
                                            <p:strVal val="ppt_y+.1"/>
                                          </p:val>
                                        </p:tav>
                                      </p:tavLst>
                                    </p:anim>
                                    <p:anim calcmode="lin" valueType="num">
                                      <p:cBhvr>
                                        <p:cTn id="16" dur="1000" decel="50000">
                                          <p:stCondLst>
                                            <p:cond delay="1000"/>
                                          </p:stCondLst>
                                        </p:cTn>
                                        <p:tgtEl>
                                          <p:spTgt spid="138243">
                                            <p:txEl>
                                              <p:pRg st="0" end="0"/>
                                            </p:txEl>
                                          </p:spTgt>
                                        </p:tgtEl>
                                        <p:attrNameLst>
                                          <p:attrName>ppt_y</p:attrName>
                                        </p:attrNameLst>
                                      </p:cBhvr>
                                      <p:tavLst>
                                        <p:tav tm="0">
                                          <p:val>
                                            <p:strVal val="ppt_y"/>
                                          </p:val>
                                        </p:tav>
                                        <p:tav tm="100000">
                                          <p:val>
                                            <p:strVal val="ppt_y-.1"/>
                                          </p:val>
                                        </p:tav>
                                      </p:tavLst>
                                    </p:anim>
                                    <p:anim calcmode="lin" valueType="num">
                                      <p:cBhvr>
                                        <p:cTn id="17" dur="1000" accel="50000">
                                          <p:stCondLst>
                                            <p:cond delay="1000"/>
                                          </p:stCondLst>
                                        </p:cTn>
                                        <p:tgtEl>
                                          <p:spTgt spid="138243">
                                            <p:txEl>
                                              <p:pRg st="0" end="0"/>
                                            </p:txEl>
                                          </p:spTgt>
                                        </p:tgtEl>
                                        <p:attrNameLst>
                                          <p:attrName>ppt_x</p:attrName>
                                        </p:attrNameLst>
                                      </p:cBhvr>
                                      <p:tavLst>
                                        <p:tav tm="0">
                                          <p:val>
                                            <p:strVal val="ppt_x"/>
                                          </p:val>
                                        </p:tav>
                                        <p:tav tm="100000">
                                          <p:val>
                                            <p:strVal val="ppt_x+.4"/>
                                          </p:val>
                                        </p:tav>
                                      </p:tavLst>
                                    </p:anim>
                                    <p:anim calcmode="lin" valueType="num">
                                      <p:cBhvr>
                                        <p:cTn id="18" dur="2000"/>
                                        <p:tgtEl>
                                          <p:spTgt spid="138243">
                                            <p:txEl>
                                              <p:pRg st="0" end="0"/>
                                            </p:txEl>
                                          </p:spTgt>
                                        </p:tgtEl>
                                        <p:attrNameLst>
                                          <p:attrName>ppt_h</p:attrName>
                                        </p:attrNameLst>
                                      </p:cBhvr>
                                      <p:tavLst>
                                        <p:tav tm="0">
                                          <p:val>
                                            <p:strVal val="ppt_h"/>
                                          </p:val>
                                        </p:tav>
                                        <p:tav tm="100000">
                                          <p:val>
                                            <p:strVal val="ppt_h"/>
                                          </p:val>
                                        </p:tav>
                                      </p:tavLst>
                                    </p:anim>
                                    <p:anim calcmode="lin" valueType="num">
                                      <p:cBhvr>
                                        <p:cTn id="19" dur="1000" accel="50000">
                                          <p:stCondLst>
                                            <p:cond delay="0"/>
                                          </p:stCondLst>
                                        </p:cTn>
                                        <p:tgtEl>
                                          <p:spTgt spid="138243">
                                            <p:txEl>
                                              <p:pRg st="0" end="0"/>
                                            </p:txEl>
                                          </p:spTgt>
                                        </p:tgtEl>
                                        <p:attrNameLst>
                                          <p:attrName>ppt_w</p:attrName>
                                        </p:attrNameLst>
                                      </p:cBhvr>
                                      <p:tavLst>
                                        <p:tav tm="0">
                                          <p:val>
                                            <p:strVal val="ppt_w"/>
                                          </p:val>
                                        </p:tav>
                                        <p:tav tm="100000">
                                          <p:val>
                                            <p:strVal val="ppt_w*.05"/>
                                          </p:val>
                                        </p:tav>
                                      </p:tavLst>
                                    </p:anim>
                                    <p:anim calcmode="lin" valueType="num">
                                      <p:cBhvr>
                                        <p:cTn id="20" dur="1000" decel="50000">
                                          <p:stCondLst>
                                            <p:cond delay="1000"/>
                                          </p:stCondLst>
                                        </p:cTn>
                                        <p:tgtEl>
                                          <p:spTgt spid="138243">
                                            <p:txEl>
                                              <p:pRg st="0" end="0"/>
                                            </p:txEl>
                                          </p:spTgt>
                                        </p:tgtEl>
                                        <p:attrNameLst>
                                          <p:attrName>ppt_w</p:attrName>
                                        </p:attrNameLst>
                                      </p:cBhvr>
                                      <p:tavLst>
                                        <p:tav tm="0">
                                          <p:val>
                                            <p:strVal val="ppt_w"/>
                                          </p:val>
                                        </p:tav>
                                        <p:tav tm="100000">
                                          <p:val>
                                            <p:strVal val="ppt_w/.05"/>
                                          </p:val>
                                        </p:tav>
                                      </p:tavLst>
                                    </p:anim>
                                    <p:anim calcmode="lin" valueType="num">
                                      <p:cBhvr>
                                        <p:cTn id="21" dur="1000" accel="50000">
                                          <p:stCondLst>
                                            <p:cond delay="1000"/>
                                          </p:stCondLst>
                                        </p:cTn>
                                        <p:tgtEl>
                                          <p:spTgt spid="138243">
                                            <p:txEl>
                                              <p:pRg st="0" end="0"/>
                                            </p:txEl>
                                          </p:spTgt>
                                        </p:tgtEl>
                                        <p:attrNameLst>
                                          <p:attrName>style.rotation</p:attrName>
                                        </p:attrNameLst>
                                      </p:cBhvr>
                                      <p:tavLst>
                                        <p:tav tm="0">
                                          <p:val>
                                            <p:fltVal val="0"/>
                                          </p:val>
                                        </p:tav>
                                        <p:tav tm="100000">
                                          <p:val>
                                            <p:fltVal val="-90"/>
                                          </p:val>
                                        </p:tav>
                                      </p:tavLst>
                                    </p:anim>
                                    <p:set>
                                      <p:cBhvr>
                                        <p:cTn id="22" dur="1" fill="hold">
                                          <p:stCondLst>
                                            <p:cond delay="1999"/>
                                          </p:stCondLst>
                                        </p:cTn>
                                        <p:tgtEl>
                                          <p:spTgt spid="138243">
                                            <p:txEl>
                                              <p:pRg st="0" end="0"/>
                                            </p:txEl>
                                          </p:spTgt>
                                        </p:tgtEl>
                                        <p:attrNameLst>
                                          <p:attrName>style.visibility</p:attrName>
                                        </p:attrNameLst>
                                      </p:cBhvr>
                                      <p:to>
                                        <p:strVal val="hidden"/>
                                      </p:to>
                                    </p:set>
                                  </p:childTnLst>
                                </p:cTn>
                              </p:par>
                              <p:par>
                                <p:cTn id="23" presetID="25" presetClass="exit" presetSubtype="0" fill="hold" grpId="1" nodeType="withEffect">
                                  <p:stCondLst>
                                    <p:cond delay="0"/>
                                  </p:stCondLst>
                                  <p:childTnLst>
                                    <p:animEffect transition="out" filter="fade">
                                      <p:cBhvr>
                                        <p:cTn id="24" dur="2000" accel="50000">
                                          <p:stCondLst>
                                            <p:cond delay="0"/>
                                          </p:stCondLst>
                                        </p:cTn>
                                        <p:tgtEl>
                                          <p:spTgt spid="138243">
                                            <p:txEl>
                                              <p:pRg st="1" end="1"/>
                                            </p:txEl>
                                          </p:spTgt>
                                        </p:tgtEl>
                                      </p:cBhvr>
                                    </p:animEffect>
                                    <p:anim calcmode="lin" valueType="num">
                                      <p:cBhvr>
                                        <p:cTn id="25" dur="1000" accel="50000">
                                          <p:stCondLst>
                                            <p:cond delay="0"/>
                                          </p:stCondLst>
                                        </p:cTn>
                                        <p:tgtEl>
                                          <p:spTgt spid="138243">
                                            <p:txEl>
                                              <p:pRg st="1" end="1"/>
                                            </p:txEl>
                                          </p:spTgt>
                                        </p:tgtEl>
                                        <p:attrNameLst>
                                          <p:attrName>ppt_y</p:attrName>
                                        </p:attrNameLst>
                                      </p:cBhvr>
                                      <p:tavLst>
                                        <p:tav tm="0">
                                          <p:val>
                                            <p:strVal val="ppt_y"/>
                                          </p:val>
                                        </p:tav>
                                        <p:tav tm="100000">
                                          <p:val>
                                            <p:strVal val="ppt_y+.1"/>
                                          </p:val>
                                        </p:tav>
                                      </p:tavLst>
                                    </p:anim>
                                    <p:anim calcmode="lin" valueType="num">
                                      <p:cBhvr>
                                        <p:cTn id="26" dur="1000" decel="50000">
                                          <p:stCondLst>
                                            <p:cond delay="1000"/>
                                          </p:stCondLst>
                                        </p:cTn>
                                        <p:tgtEl>
                                          <p:spTgt spid="138243">
                                            <p:txEl>
                                              <p:pRg st="1" end="1"/>
                                            </p:txEl>
                                          </p:spTgt>
                                        </p:tgtEl>
                                        <p:attrNameLst>
                                          <p:attrName>ppt_y</p:attrName>
                                        </p:attrNameLst>
                                      </p:cBhvr>
                                      <p:tavLst>
                                        <p:tav tm="0">
                                          <p:val>
                                            <p:strVal val="ppt_y"/>
                                          </p:val>
                                        </p:tav>
                                        <p:tav tm="100000">
                                          <p:val>
                                            <p:strVal val="ppt_y-.1"/>
                                          </p:val>
                                        </p:tav>
                                      </p:tavLst>
                                    </p:anim>
                                    <p:anim calcmode="lin" valueType="num">
                                      <p:cBhvr>
                                        <p:cTn id="27" dur="1000" accel="50000">
                                          <p:stCondLst>
                                            <p:cond delay="1000"/>
                                          </p:stCondLst>
                                        </p:cTn>
                                        <p:tgtEl>
                                          <p:spTgt spid="138243">
                                            <p:txEl>
                                              <p:pRg st="1" end="1"/>
                                            </p:txEl>
                                          </p:spTgt>
                                        </p:tgtEl>
                                        <p:attrNameLst>
                                          <p:attrName>ppt_x</p:attrName>
                                        </p:attrNameLst>
                                      </p:cBhvr>
                                      <p:tavLst>
                                        <p:tav tm="0">
                                          <p:val>
                                            <p:strVal val="ppt_x"/>
                                          </p:val>
                                        </p:tav>
                                        <p:tav tm="100000">
                                          <p:val>
                                            <p:strVal val="ppt_x+.4"/>
                                          </p:val>
                                        </p:tav>
                                      </p:tavLst>
                                    </p:anim>
                                    <p:anim calcmode="lin" valueType="num">
                                      <p:cBhvr>
                                        <p:cTn id="28" dur="2000"/>
                                        <p:tgtEl>
                                          <p:spTgt spid="138243">
                                            <p:txEl>
                                              <p:pRg st="1" end="1"/>
                                            </p:txEl>
                                          </p:spTgt>
                                        </p:tgtEl>
                                        <p:attrNameLst>
                                          <p:attrName>ppt_h</p:attrName>
                                        </p:attrNameLst>
                                      </p:cBhvr>
                                      <p:tavLst>
                                        <p:tav tm="0">
                                          <p:val>
                                            <p:strVal val="ppt_h"/>
                                          </p:val>
                                        </p:tav>
                                        <p:tav tm="100000">
                                          <p:val>
                                            <p:strVal val="ppt_h"/>
                                          </p:val>
                                        </p:tav>
                                      </p:tavLst>
                                    </p:anim>
                                    <p:anim calcmode="lin" valueType="num">
                                      <p:cBhvr>
                                        <p:cTn id="29" dur="1000" accel="50000">
                                          <p:stCondLst>
                                            <p:cond delay="0"/>
                                          </p:stCondLst>
                                        </p:cTn>
                                        <p:tgtEl>
                                          <p:spTgt spid="138243">
                                            <p:txEl>
                                              <p:pRg st="1" end="1"/>
                                            </p:txEl>
                                          </p:spTgt>
                                        </p:tgtEl>
                                        <p:attrNameLst>
                                          <p:attrName>ppt_w</p:attrName>
                                        </p:attrNameLst>
                                      </p:cBhvr>
                                      <p:tavLst>
                                        <p:tav tm="0">
                                          <p:val>
                                            <p:strVal val="ppt_w"/>
                                          </p:val>
                                        </p:tav>
                                        <p:tav tm="100000">
                                          <p:val>
                                            <p:strVal val="ppt_w*.05"/>
                                          </p:val>
                                        </p:tav>
                                      </p:tavLst>
                                    </p:anim>
                                    <p:anim calcmode="lin" valueType="num">
                                      <p:cBhvr>
                                        <p:cTn id="30" dur="1000" decel="50000">
                                          <p:stCondLst>
                                            <p:cond delay="1000"/>
                                          </p:stCondLst>
                                        </p:cTn>
                                        <p:tgtEl>
                                          <p:spTgt spid="138243">
                                            <p:txEl>
                                              <p:pRg st="1" end="1"/>
                                            </p:txEl>
                                          </p:spTgt>
                                        </p:tgtEl>
                                        <p:attrNameLst>
                                          <p:attrName>ppt_w</p:attrName>
                                        </p:attrNameLst>
                                      </p:cBhvr>
                                      <p:tavLst>
                                        <p:tav tm="0">
                                          <p:val>
                                            <p:strVal val="ppt_w"/>
                                          </p:val>
                                        </p:tav>
                                        <p:tav tm="100000">
                                          <p:val>
                                            <p:strVal val="ppt_w/.05"/>
                                          </p:val>
                                        </p:tav>
                                      </p:tavLst>
                                    </p:anim>
                                    <p:anim calcmode="lin" valueType="num">
                                      <p:cBhvr>
                                        <p:cTn id="31" dur="1000" accel="50000">
                                          <p:stCondLst>
                                            <p:cond delay="1000"/>
                                          </p:stCondLst>
                                        </p:cTn>
                                        <p:tgtEl>
                                          <p:spTgt spid="138243">
                                            <p:txEl>
                                              <p:pRg st="1" end="1"/>
                                            </p:txEl>
                                          </p:spTgt>
                                        </p:tgtEl>
                                        <p:attrNameLst>
                                          <p:attrName>style.rotation</p:attrName>
                                        </p:attrNameLst>
                                      </p:cBhvr>
                                      <p:tavLst>
                                        <p:tav tm="0">
                                          <p:val>
                                            <p:fltVal val="0"/>
                                          </p:val>
                                        </p:tav>
                                        <p:tav tm="100000">
                                          <p:val>
                                            <p:fltVal val="-90"/>
                                          </p:val>
                                        </p:tav>
                                      </p:tavLst>
                                    </p:anim>
                                    <p:set>
                                      <p:cBhvr>
                                        <p:cTn id="32" dur="1" fill="hold">
                                          <p:stCondLst>
                                            <p:cond delay="1999"/>
                                          </p:stCondLst>
                                        </p:cTn>
                                        <p:tgtEl>
                                          <p:spTgt spid="138243">
                                            <p:txEl>
                                              <p:pRg st="1" end="1"/>
                                            </p:txEl>
                                          </p:spTgt>
                                        </p:tgtEl>
                                        <p:attrNameLst>
                                          <p:attrName>style.visibility</p:attrName>
                                        </p:attrNameLst>
                                      </p:cBhvr>
                                      <p:to>
                                        <p:strVal val="hidden"/>
                                      </p:to>
                                    </p:set>
                                  </p:childTnLst>
                                </p:cTn>
                              </p:par>
                              <p:par>
                                <p:cTn id="33" presetID="4" presetClass="entr" presetSubtype="32" fill="hold" grpId="0" nodeType="withEffect">
                                  <p:stCondLst>
                                    <p:cond delay="0"/>
                                  </p:stCondLst>
                                  <p:childTnLst>
                                    <p:set>
                                      <p:cBhvr>
                                        <p:cTn id="34" dur="1" fill="hold">
                                          <p:stCondLst>
                                            <p:cond delay="0"/>
                                          </p:stCondLst>
                                        </p:cTn>
                                        <p:tgtEl>
                                          <p:spTgt spid="138249">
                                            <p:txEl>
                                              <p:pRg st="0" end="0"/>
                                            </p:txEl>
                                          </p:spTgt>
                                        </p:tgtEl>
                                        <p:attrNameLst>
                                          <p:attrName>style.visibility</p:attrName>
                                        </p:attrNameLst>
                                      </p:cBhvr>
                                      <p:to>
                                        <p:strVal val="visible"/>
                                      </p:to>
                                    </p:set>
                                    <p:animEffect transition="in" filter="box(out)">
                                      <p:cBhvr>
                                        <p:cTn id="35" dur="2000"/>
                                        <p:tgtEl>
                                          <p:spTgt spid="138249">
                                            <p:txEl>
                                              <p:pRg st="0" end="0"/>
                                            </p:txEl>
                                          </p:spTgt>
                                        </p:tgtEl>
                                      </p:cBhvr>
                                    </p:animEffect>
                                  </p:childTnLst>
                                </p:cTn>
                              </p:par>
                            </p:childTnLst>
                          </p:cTn>
                        </p:par>
                        <p:par>
                          <p:cTn id="36" fill="hold" nodeType="afterGroup">
                            <p:stCondLst>
                              <p:cond delay="2000"/>
                            </p:stCondLst>
                            <p:childTnLst>
                              <p:par>
                                <p:cTn id="37" presetID="25" presetClass="emph" presetSubtype="0" fill="hold" nodeType="afterEffect">
                                  <p:stCondLst>
                                    <p:cond delay="0"/>
                                  </p:stCondLst>
                                  <p:childTnLst>
                                    <p:animClr clrSpc="hsl" dir="cw">
                                      <p:cBhvr override="childStyle">
                                        <p:cTn id="38" dur="2000" fill="hold"/>
                                        <p:tgtEl>
                                          <p:spTgt spid="138249">
                                            <p:txEl>
                                              <p:pRg st="0" end="0"/>
                                            </p:txEl>
                                          </p:spTgt>
                                        </p:tgtEl>
                                        <p:attrNameLst>
                                          <p:attrName>style.color</p:attrName>
                                        </p:attrNameLst>
                                      </p:cBhvr>
                                      <p:by>
                                        <p:hsl h="0" s="-70588" l="0"/>
                                      </p:by>
                                    </p:animClr>
                                    <p:animClr clrSpc="hsl" dir="cw">
                                      <p:cBhvr>
                                        <p:cTn id="39" dur="2000" fill="hold"/>
                                        <p:tgtEl>
                                          <p:spTgt spid="138249">
                                            <p:txEl>
                                              <p:pRg st="0" end="0"/>
                                            </p:txEl>
                                          </p:spTgt>
                                        </p:tgtEl>
                                        <p:attrNameLst>
                                          <p:attrName>fillcolor</p:attrName>
                                        </p:attrNameLst>
                                      </p:cBhvr>
                                      <p:by>
                                        <p:hsl h="0" s="-70588" l="0"/>
                                      </p:by>
                                    </p:animClr>
                                    <p:animClr clrSpc="hsl" dir="cw">
                                      <p:cBhvr>
                                        <p:cTn id="40" dur="2000" fill="hold"/>
                                        <p:tgtEl>
                                          <p:spTgt spid="138249">
                                            <p:txEl>
                                              <p:pRg st="0" end="0"/>
                                            </p:txEl>
                                          </p:spTgt>
                                        </p:tgtEl>
                                        <p:attrNameLst>
                                          <p:attrName>stroke.color</p:attrName>
                                        </p:attrNameLst>
                                      </p:cBhvr>
                                      <p:by>
                                        <p:hsl h="0" s="-70588" l="0"/>
                                      </p:by>
                                    </p:animClr>
                                    <p:set>
                                      <p:cBhvr>
                                        <p:cTn id="41" dur="2000" fill="hold"/>
                                        <p:tgtEl>
                                          <p:spTgt spid="13824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allAtOnce"/>
      <p:bldP spid="138243" grpId="1" build="allAtOnce"/>
      <p:bldP spid="13824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9267" name="Text Box 3"/>
          <p:cNvSpPr txBox="1">
            <a:spLocks noChangeArrowheads="1"/>
          </p:cNvSpPr>
          <p:nvPr/>
        </p:nvSpPr>
        <p:spPr bwMode="auto">
          <a:xfrm>
            <a:off x="0" y="1524000"/>
            <a:ext cx="9144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2400" b="1" dirty="0" smtClean="0">
                <a:solidFill>
                  <a:srgbClr val="00358A"/>
                </a:solidFill>
                <a:latin typeface="VNI-Times" pitchFamily="2" charset="0"/>
              </a:rPr>
              <a:t>c. </a:t>
            </a:r>
            <a:r>
              <a:rPr lang="en-US" sz="2400" b="1" dirty="0" err="1" smtClean="0">
                <a:solidFill>
                  <a:srgbClr val="00358A"/>
                </a:solidFill>
                <a:latin typeface="VNI-Times" pitchFamily="2" charset="0"/>
              </a:rPr>
              <a:t>Ñeå</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quaït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ñieän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ñöôïc</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beàn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ngöôøi</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duøng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neân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thöïc</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hieän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caùc</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bieän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phaùp</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sau</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ñaây</a:t>
            </a:r>
            <a:r>
              <a:rPr lang="en-US" sz="2400" b="1" dirty="0" smtClean="0">
                <a:solidFill>
                  <a:srgbClr val="00358A"/>
                </a:solidFill>
                <a:latin typeface="VNI-Times" pitchFamily="2" charset="0"/>
              </a:rPr>
              <a:t>:</a:t>
            </a:r>
          </a:p>
          <a:p>
            <a:pPr algn="just" eaLnBrk="0" hangingPunct="0">
              <a:spcBef>
                <a:spcPct val="50000"/>
              </a:spcBef>
            </a:pP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Tröôùc</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khi</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baät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quaït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ñaët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quaït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nôi</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chaéc</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chaén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ñeå</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chaân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quaït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tieáp</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xuùc</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ñeàu</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vôùi</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neàn</a:t>
            </a:r>
            <a:r>
              <a:rPr lang="en-US" sz="2400" b="1" dirty="0" smtClean="0">
                <a:solidFill>
                  <a:srgbClr val="00358A"/>
                </a:solidFill>
                <a:latin typeface="VNI-Times" pitchFamily="2" charset="0"/>
              </a:rPr>
              <a:t>.</a:t>
            </a:r>
          </a:p>
          <a:p>
            <a:pPr algn="just" eaLnBrk="0" hangingPunct="0">
              <a:spcBef>
                <a:spcPct val="50000"/>
              </a:spcBef>
            </a:pP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Khi</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ñieän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ñaõ</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vaøo</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quaït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traùnh</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ñeå</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caùnh</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quaït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bò</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vöôùng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víu</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quaït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khoâng</a:t>
            </a:r>
            <a:r>
              <a:rPr lang="en-US" sz="2400" b="1" dirty="0" smtClean="0">
                <a:solidFill>
                  <a:srgbClr val="00358A"/>
                </a:solidFill>
                <a:latin typeface="VNI-Times" pitchFamily="2" charset="0"/>
              </a:rPr>
              <a:t> quay </a:t>
            </a:r>
            <a:r>
              <a:rPr lang="en-US" sz="2400" b="1" dirty="0" err="1" smtClean="0">
                <a:solidFill>
                  <a:srgbClr val="00358A"/>
                </a:solidFill>
                <a:latin typeface="VNI-Times" pitchFamily="2" charset="0"/>
              </a:rPr>
              <a:t>ñöôïc</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seõ</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laøm</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noùng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chaûy</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cuoän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daây</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trong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quaït</a:t>
            </a:r>
            <a:r>
              <a:rPr lang="en-US" sz="2400" b="1" dirty="0" smtClean="0">
                <a:solidFill>
                  <a:srgbClr val="00358A"/>
                </a:solidFill>
                <a:latin typeface="VNI-Times" pitchFamily="2" charset="0"/>
              </a:rPr>
              <a:t>.</a:t>
            </a:r>
          </a:p>
          <a:p>
            <a:pPr algn="just" eaLnBrk="0" hangingPunct="0">
              <a:spcBef>
                <a:spcPct val="50000"/>
              </a:spcBef>
            </a:pP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Haèng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naêm</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tra</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daàu</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môõ</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vaøo</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oå</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truïc</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boä</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phaän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ñieàu</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khieån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höôùng</a:t>
            </a:r>
            <a:r>
              <a:rPr lang="en-US" sz="2400" b="1" dirty="0" smtClean="0">
                <a:solidFill>
                  <a:srgbClr val="00358A"/>
                </a:solidFill>
                <a:latin typeface="VNI-Times" pitchFamily="2" charset="0"/>
              </a:rPr>
              <a:t> quay </a:t>
            </a:r>
            <a:r>
              <a:rPr lang="en-US" sz="2400" b="1" dirty="0" err="1" smtClean="0">
                <a:solidFill>
                  <a:srgbClr val="00358A"/>
                </a:solidFill>
                <a:latin typeface="VNI-Times" pitchFamily="2" charset="0"/>
              </a:rPr>
              <a:t>cuûa</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quaït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nhöng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khoâng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neân</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tra</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quaù</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nhieàu</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vì</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daàu</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môõ</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seõ</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chaûy</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vaøo</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trong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laøm</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hoûng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daây</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trong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quaït</a:t>
            </a:r>
            <a:r>
              <a:rPr lang="en-US" sz="2400" b="1" dirty="0" smtClean="0">
                <a:solidFill>
                  <a:srgbClr val="00358A"/>
                </a:solidFill>
                <a:latin typeface="VNI-Times" pitchFamily="2" charset="0"/>
              </a:rPr>
              <a:t>.</a:t>
            </a:r>
          </a:p>
          <a:p>
            <a:pPr algn="just" eaLnBrk="0" hangingPunct="0">
              <a:spcBef>
                <a:spcPct val="50000"/>
              </a:spcBef>
            </a:pP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Khi</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khoâng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duøng</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caát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quaït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vaøo</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nôi</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khoâ</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maùt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saïch</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seõ</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ít</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buïi</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baëm</a:t>
            </a:r>
            <a:r>
              <a:rPr lang="en-US" sz="2400" b="1" dirty="0" smtClean="0">
                <a:solidFill>
                  <a:srgbClr val="00358A"/>
                </a:solidFill>
                <a:latin typeface="VNI-Times" pitchFamily="2" charset="0"/>
              </a:rPr>
              <a:t>.</a:t>
            </a:r>
          </a:p>
          <a:p>
            <a:pPr algn="just" eaLnBrk="0" hangingPunct="0">
              <a:spcBef>
                <a:spcPct val="50000"/>
              </a:spcBef>
            </a:pPr>
            <a:r>
              <a:rPr lang="en-US" sz="2200" b="1" dirty="0" smtClean="0">
                <a:solidFill>
                  <a:srgbClr val="00358A"/>
                </a:solidFill>
                <a:latin typeface="VNI-Avo" pitchFamily="2" charset="0"/>
              </a:rPr>
              <a:t>				                       </a:t>
            </a:r>
            <a:r>
              <a:rPr lang="en-US" sz="2400" b="1" dirty="0" smtClean="0">
                <a:solidFill>
                  <a:srgbClr val="00358A"/>
                </a:solidFill>
                <a:latin typeface="VNI-Times" pitchFamily="2" charset="0"/>
              </a:rPr>
              <a:t>Theo Phạm </a:t>
            </a:r>
            <a:r>
              <a:rPr lang="en-US" sz="2400" b="1" dirty="0" err="1" smtClean="0">
                <a:solidFill>
                  <a:srgbClr val="00358A"/>
                </a:solidFill>
                <a:latin typeface="VNI-Times" pitchFamily="2" charset="0"/>
              </a:rPr>
              <a:t>Đình</a:t>
            </a:r>
            <a:r>
              <a:rPr lang="en-US" sz="2400" b="1" dirty="0" smtClean="0">
                <a:solidFill>
                  <a:srgbClr val="00358A"/>
                </a:solidFill>
                <a:latin typeface="VNI-Times" pitchFamily="2" charset="0"/>
              </a:rPr>
              <a:t> </a:t>
            </a:r>
            <a:r>
              <a:rPr lang="en-US" sz="2400" b="1" dirty="0" err="1" smtClean="0">
                <a:solidFill>
                  <a:srgbClr val="00358A"/>
                </a:solidFill>
                <a:latin typeface="VNI-Times" pitchFamily="2" charset="0"/>
              </a:rPr>
              <a:t>Chương</a:t>
            </a:r>
            <a:endParaRPr lang="en-US" sz="2400" b="1" dirty="0">
              <a:solidFill>
                <a:srgbClr val="00358A"/>
              </a:solidFill>
              <a:latin typeface="VNI-Times" pitchFamily="2" charset="0"/>
            </a:endParaRPr>
          </a:p>
        </p:txBody>
      </p:sp>
      <p:sp>
        <p:nvSpPr>
          <p:cNvPr id="9" name="Rectangle 10"/>
          <p:cNvSpPr>
            <a:spLocks noChangeArrowheads="1"/>
          </p:cNvSpPr>
          <p:nvPr/>
        </p:nvSpPr>
        <p:spPr bwMode="auto">
          <a:xfrm>
            <a:off x="152400" y="152400"/>
            <a:ext cx="853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smtClean="0"/>
              <a:t>I. NHẬN </a:t>
            </a:r>
            <a:r>
              <a:rPr lang="en-US" sz="2400" b="1"/>
              <a:t>XÉT</a:t>
            </a:r>
            <a:br>
              <a:rPr lang="en-US" sz="2400" b="1"/>
            </a:br>
            <a:r>
              <a:rPr lang="en-US" sz="2800" i="1"/>
              <a:t>1) Tìm những câu có chứa dấu gạch ngang (dấu </a:t>
            </a:r>
            <a:r>
              <a:rPr lang="en-US" sz="2800" i="1" smtClean="0"/>
              <a:t>-) </a:t>
            </a:r>
            <a:r>
              <a:rPr lang="en-US" sz="2800" i="1"/>
              <a:t>trong đoạn văn </a:t>
            </a:r>
            <a:r>
              <a:rPr lang="en-US" sz="2800" i="1" smtClean="0"/>
              <a:t>sau:</a:t>
            </a:r>
            <a:endParaRPr lang="en-US" sz="2800" i="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p:cTn id="7" dur="500" decel="50000" fill="hold">
                                          <p:stCondLst>
                                            <p:cond delay="0"/>
                                          </p:stCondLst>
                                        </p:cTn>
                                        <p:tgtEl>
                                          <p:spTgt spid="13926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926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926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3926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926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926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926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9267">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39267">
                                            <p:txEl>
                                              <p:pRg st="1" end="1"/>
                                            </p:txEl>
                                          </p:spTgt>
                                        </p:tgtEl>
                                        <p:attrNameLst>
                                          <p:attrName>style.visibility</p:attrName>
                                        </p:attrNameLst>
                                      </p:cBhvr>
                                      <p:to>
                                        <p:strVal val="visible"/>
                                      </p:to>
                                    </p:set>
                                    <p:anim calcmode="lin" valueType="num">
                                      <p:cBhvr>
                                        <p:cTn id="17" dur="500" decel="50000" fill="hold">
                                          <p:stCondLst>
                                            <p:cond delay="0"/>
                                          </p:stCondLst>
                                        </p:cTn>
                                        <p:tgtEl>
                                          <p:spTgt spid="139267">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9267">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9267">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139267">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9267">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9267">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9267">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9267">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39267">
                                            <p:txEl>
                                              <p:pRg st="2" end="2"/>
                                            </p:txEl>
                                          </p:spTgt>
                                        </p:tgtEl>
                                        <p:attrNameLst>
                                          <p:attrName>style.visibility</p:attrName>
                                        </p:attrNameLst>
                                      </p:cBhvr>
                                      <p:to>
                                        <p:strVal val="visible"/>
                                      </p:to>
                                    </p:set>
                                    <p:anim calcmode="lin" valueType="num">
                                      <p:cBhvr>
                                        <p:cTn id="27" dur="500" decel="50000" fill="hold">
                                          <p:stCondLst>
                                            <p:cond delay="0"/>
                                          </p:stCondLst>
                                        </p:cTn>
                                        <p:tgtEl>
                                          <p:spTgt spid="139267">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39267">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39267">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139267">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39267">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39267">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39267">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39267">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139267">
                                            <p:txEl>
                                              <p:pRg st="3" end="3"/>
                                            </p:txEl>
                                          </p:spTgt>
                                        </p:tgtEl>
                                        <p:attrNameLst>
                                          <p:attrName>style.visibility</p:attrName>
                                        </p:attrNameLst>
                                      </p:cBhvr>
                                      <p:to>
                                        <p:strVal val="visible"/>
                                      </p:to>
                                    </p:set>
                                    <p:anim calcmode="lin" valueType="num">
                                      <p:cBhvr>
                                        <p:cTn id="37" dur="500" decel="50000" fill="hold">
                                          <p:stCondLst>
                                            <p:cond delay="0"/>
                                          </p:stCondLst>
                                        </p:cTn>
                                        <p:tgtEl>
                                          <p:spTgt spid="139267">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39267">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39267">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139267">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39267">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39267">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39267">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39267">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39267">
                                            <p:txEl>
                                              <p:pRg st="4" end="4"/>
                                            </p:txEl>
                                          </p:spTgt>
                                        </p:tgtEl>
                                        <p:attrNameLst>
                                          <p:attrName>style.visibility</p:attrName>
                                        </p:attrNameLst>
                                      </p:cBhvr>
                                      <p:to>
                                        <p:strVal val="visible"/>
                                      </p:to>
                                    </p:set>
                                    <p:anim calcmode="lin" valueType="num">
                                      <p:cBhvr>
                                        <p:cTn id="47" dur="500" decel="50000" fill="hold">
                                          <p:stCondLst>
                                            <p:cond delay="0"/>
                                          </p:stCondLst>
                                        </p:cTn>
                                        <p:tgtEl>
                                          <p:spTgt spid="139267">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39267">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39267">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139267">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39267">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39267">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39267">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39267">
                                            <p:txEl>
                                              <p:pRg st="4" end="4"/>
                                            </p:tx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139267">
                                            <p:txEl>
                                              <p:pRg st="5" end="5"/>
                                            </p:txEl>
                                          </p:spTgt>
                                        </p:tgtEl>
                                        <p:attrNameLst>
                                          <p:attrName>style.visibility</p:attrName>
                                        </p:attrNameLst>
                                      </p:cBhvr>
                                      <p:to>
                                        <p:strVal val="visible"/>
                                      </p:to>
                                    </p:set>
                                    <p:anim calcmode="lin" valueType="num">
                                      <p:cBhvr>
                                        <p:cTn id="57" dur="500" decel="50000" fill="hold">
                                          <p:stCondLst>
                                            <p:cond delay="0"/>
                                          </p:stCondLst>
                                        </p:cTn>
                                        <p:tgtEl>
                                          <p:spTgt spid="139267">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39267">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39267">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139267">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39267">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39267">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39267">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39267">
                                            <p:txEl>
                                              <p:pRg st="5" end="5"/>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5" presetClass="exit" presetSubtype="0" fill="hold" nodeType="clickEffect">
                                  <p:stCondLst>
                                    <p:cond delay="0"/>
                                  </p:stCondLst>
                                  <p:childTnLst>
                                    <p:animEffect transition="out" filter="fade">
                                      <p:cBhvr>
                                        <p:cTn id="68" dur="1000" accel="50000">
                                          <p:stCondLst>
                                            <p:cond delay="0"/>
                                          </p:stCondLst>
                                        </p:cTn>
                                        <p:tgtEl>
                                          <p:spTgt spid="139267">
                                            <p:txEl>
                                              <p:pRg st="0" end="0"/>
                                            </p:txEl>
                                          </p:spTgt>
                                        </p:tgtEl>
                                      </p:cBhvr>
                                    </p:animEffect>
                                    <p:anim calcmode="lin" valueType="num">
                                      <p:cBhvr>
                                        <p:cTn id="69" dur="500" accel="50000">
                                          <p:stCondLst>
                                            <p:cond delay="0"/>
                                          </p:stCondLst>
                                        </p:cTn>
                                        <p:tgtEl>
                                          <p:spTgt spid="139267">
                                            <p:txEl>
                                              <p:pRg st="0" end="0"/>
                                            </p:txEl>
                                          </p:spTgt>
                                        </p:tgtEl>
                                        <p:attrNameLst>
                                          <p:attrName>ppt_y</p:attrName>
                                        </p:attrNameLst>
                                      </p:cBhvr>
                                      <p:tavLst>
                                        <p:tav tm="0">
                                          <p:val>
                                            <p:strVal val="ppt_y"/>
                                          </p:val>
                                        </p:tav>
                                        <p:tav tm="100000">
                                          <p:val>
                                            <p:strVal val="ppt_y+.1"/>
                                          </p:val>
                                        </p:tav>
                                      </p:tavLst>
                                    </p:anim>
                                    <p:anim calcmode="lin" valueType="num">
                                      <p:cBhvr>
                                        <p:cTn id="70" dur="500" decel="50000">
                                          <p:stCondLst>
                                            <p:cond delay="500"/>
                                          </p:stCondLst>
                                        </p:cTn>
                                        <p:tgtEl>
                                          <p:spTgt spid="139267">
                                            <p:txEl>
                                              <p:pRg st="0" end="0"/>
                                            </p:txEl>
                                          </p:spTgt>
                                        </p:tgtEl>
                                        <p:attrNameLst>
                                          <p:attrName>ppt_y</p:attrName>
                                        </p:attrNameLst>
                                      </p:cBhvr>
                                      <p:tavLst>
                                        <p:tav tm="0">
                                          <p:val>
                                            <p:strVal val="ppt_y"/>
                                          </p:val>
                                        </p:tav>
                                        <p:tav tm="100000">
                                          <p:val>
                                            <p:strVal val="ppt_y-.1"/>
                                          </p:val>
                                        </p:tav>
                                      </p:tavLst>
                                    </p:anim>
                                    <p:anim calcmode="lin" valueType="num">
                                      <p:cBhvr>
                                        <p:cTn id="71" dur="500" accel="50000">
                                          <p:stCondLst>
                                            <p:cond delay="500"/>
                                          </p:stCondLst>
                                        </p:cTn>
                                        <p:tgtEl>
                                          <p:spTgt spid="139267">
                                            <p:txEl>
                                              <p:pRg st="0" end="0"/>
                                            </p:txEl>
                                          </p:spTgt>
                                        </p:tgtEl>
                                        <p:attrNameLst>
                                          <p:attrName>ppt_x</p:attrName>
                                        </p:attrNameLst>
                                      </p:cBhvr>
                                      <p:tavLst>
                                        <p:tav tm="0">
                                          <p:val>
                                            <p:strVal val="ppt_x"/>
                                          </p:val>
                                        </p:tav>
                                        <p:tav tm="100000">
                                          <p:val>
                                            <p:strVal val="ppt_x+.4"/>
                                          </p:val>
                                        </p:tav>
                                      </p:tavLst>
                                    </p:anim>
                                    <p:anim calcmode="lin" valueType="num">
                                      <p:cBhvr>
                                        <p:cTn id="72" dur="1000"/>
                                        <p:tgtEl>
                                          <p:spTgt spid="139267">
                                            <p:txEl>
                                              <p:pRg st="0" end="0"/>
                                            </p:txEl>
                                          </p:spTgt>
                                        </p:tgtEl>
                                        <p:attrNameLst>
                                          <p:attrName>ppt_h</p:attrName>
                                        </p:attrNameLst>
                                      </p:cBhvr>
                                      <p:tavLst>
                                        <p:tav tm="0">
                                          <p:val>
                                            <p:strVal val="ppt_h"/>
                                          </p:val>
                                        </p:tav>
                                        <p:tav tm="100000">
                                          <p:val>
                                            <p:strVal val="ppt_h"/>
                                          </p:val>
                                        </p:tav>
                                      </p:tavLst>
                                    </p:anim>
                                    <p:anim calcmode="lin" valueType="num">
                                      <p:cBhvr>
                                        <p:cTn id="73" dur="500" accel="50000">
                                          <p:stCondLst>
                                            <p:cond delay="0"/>
                                          </p:stCondLst>
                                        </p:cTn>
                                        <p:tgtEl>
                                          <p:spTgt spid="139267">
                                            <p:txEl>
                                              <p:pRg st="0" end="0"/>
                                            </p:txEl>
                                          </p:spTgt>
                                        </p:tgtEl>
                                        <p:attrNameLst>
                                          <p:attrName>ppt_w</p:attrName>
                                        </p:attrNameLst>
                                      </p:cBhvr>
                                      <p:tavLst>
                                        <p:tav tm="0">
                                          <p:val>
                                            <p:strVal val="ppt_w"/>
                                          </p:val>
                                        </p:tav>
                                        <p:tav tm="100000">
                                          <p:val>
                                            <p:strVal val="ppt_w*.05"/>
                                          </p:val>
                                        </p:tav>
                                      </p:tavLst>
                                    </p:anim>
                                    <p:anim calcmode="lin" valueType="num">
                                      <p:cBhvr>
                                        <p:cTn id="74" dur="500" decel="50000">
                                          <p:stCondLst>
                                            <p:cond delay="500"/>
                                          </p:stCondLst>
                                        </p:cTn>
                                        <p:tgtEl>
                                          <p:spTgt spid="139267">
                                            <p:txEl>
                                              <p:pRg st="0" end="0"/>
                                            </p:txEl>
                                          </p:spTgt>
                                        </p:tgtEl>
                                        <p:attrNameLst>
                                          <p:attrName>ppt_w</p:attrName>
                                        </p:attrNameLst>
                                      </p:cBhvr>
                                      <p:tavLst>
                                        <p:tav tm="0">
                                          <p:val>
                                            <p:strVal val="ppt_w"/>
                                          </p:val>
                                        </p:tav>
                                        <p:tav tm="100000">
                                          <p:val>
                                            <p:strVal val="ppt_w/.05"/>
                                          </p:val>
                                        </p:tav>
                                      </p:tavLst>
                                    </p:anim>
                                    <p:anim calcmode="lin" valueType="num">
                                      <p:cBhvr>
                                        <p:cTn id="75" dur="500" accel="50000">
                                          <p:stCondLst>
                                            <p:cond delay="500"/>
                                          </p:stCondLst>
                                        </p:cTn>
                                        <p:tgtEl>
                                          <p:spTgt spid="139267">
                                            <p:txEl>
                                              <p:pRg st="0" end="0"/>
                                            </p:txEl>
                                          </p:spTgt>
                                        </p:tgtEl>
                                        <p:attrNameLst>
                                          <p:attrName>style.rotation</p:attrName>
                                        </p:attrNameLst>
                                      </p:cBhvr>
                                      <p:tavLst>
                                        <p:tav tm="0">
                                          <p:val>
                                            <p:fltVal val="0"/>
                                          </p:val>
                                        </p:tav>
                                        <p:tav tm="100000">
                                          <p:val>
                                            <p:fltVal val="-90"/>
                                          </p:val>
                                        </p:tav>
                                      </p:tavLst>
                                    </p:anim>
                                    <p:set>
                                      <p:cBhvr>
                                        <p:cTn id="76" dur="1" fill="hold">
                                          <p:stCondLst>
                                            <p:cond delay="999"/>
                                          </p:stCondLst>
                                        </p:cTn>
                                        <p:tgtEl>
                                          <p:spTgt spid="139267">
                                            <p:txEl>
                                              <p:pRg st="0" end="0"/>
                                            </p:txEl>
                                          </p:spTgt>
                                        </p:tgtEl>
                                        <p:attrNameLst>
                                          <p:attrName>style.visibility</p:attrName>
                                        </p:attrNameLst>
                                      </p:cBhvr>
                                      <p:to>
                                        <p:strVal val="hidden"/>
                                      </p:to>
                                    </p:set>
                                  </p:childTnLst>
                                </p:cTn>
                              </p:par>
                              <p:par>
                                <p:cTn id="77" presetID="64" presetClass="path" presetSubtype="0" accel="50000" decel="50000" fill="hold" nodeType="withEffect">
                                  <p:stCondLst>
                                    <p:cond delay="0"/>
                                  </p:stCondLst>
                                  <p:childTnLst>
                                    <p:animMotion origin="layout" path="M -2.22222E-6 -3.49676E-6 L 0.0007 -0.0747 " pathEditMode="relative" rAng="0" ptsTypes="AA">
                                      <p:cBhvr>
                                        <p:cTn id="78" dur="2000" fill="hold"/>
                                        <p:tgtEl>
                                          <p:spTgt spid="139267">
                                            <p:txEl>
                                              <p:pRg st="1" end="1"/>
                                            </p:txEl>
                                          </p:spTgt>
                                        </p:tgtEl>
                                        <p:attrNameLst>
                                          <p:attrName>ppt_x</p:attrName>
                                          <p:attrName>ppt_y</p:attrName>
                                        </p:attrNameLst>
                                      </p:cBhvr>
                                      <p:rCtr x="35" y="-3747"/>
                                    </p:animMotion>
                                  </p:childTnLst>
                                </p:cTn>
                              </p:par>
                              <p:par>
                                <p:cTn id="79" presetID="64" presetClass="path" presetSubtype="0" accel="50000" decel="50000" fill="hold" nodeType="withEffect">
                                  <p:stCondLst>
                                    <p:cond delay="0"/>
                                  </p:stCondLst>
                                  <p:childTnLst>
                                    <p:animMotion origin="layout" path="M -3.88889E-6 -4.00555E-6 L -0.00243 -0.07053 " pathEditMode="relative" rAng="0" ptsTypes="AA">
                                      <p:cBhvr>
                                        <p:cTn id="80" dur="2000" fill="hold"/>
                                        <p:tgtEl>
                                          <p:spTgt spid="139267">
                                            <p:txEl>
                                              <p:pRg st="2" end="2"/>
                                            </p:txEl>
                                          </p:spTgt>
                                        </p:tgtEl>
                                        <p:attrNameLst>
                                          <p:attrName>ppt_x</p:attrName>
                                          <p:attrName>ppt_y</p:attrName>
                                        </p:attrNameLst>
                                      </p:cBhvr>
                                      <p:rCtr x="-122" y="-3538"/>
                                    </p:animMotion>
                                  </p:childTnLst>
                                </p:cTn>
                              </p:par>
                              <p:par>
                                <p:cTn id="81" presetID="64" presetClass="path" presetSubtype="0" accel="50000" decel="50000" fill="hold" nodeType="withEffect">
                                  <p:stCondLst>
                                    <p:cond delay="0"/>
                                  </p:stCondLst>
                                  <p:childTnLst>
                                    <p:animMotion origin="layout" path="M 5.55556E-7 -9.06568E-7 L 0.00243 -0.07377 " pathEditMode="relative" rAng="0" ptsTypes="AA">
                                      <p:cBhvr>
                                        <p:cTn id="82" dur="2000" fill="hold"/>
                                        <p:tgtEl>
                                          <p:spTgt spid="139267">
                                            <p:txEl>
                                              <p:pRg st="3" end="3"/>
                                            </p:txEl>
                                          </p:spTgt>
                                        </p:tgtEl>
                                        <p:attrNameLst>
                                          <p:attrName>ppt_x</p:attrName>
                                          <p:attrName>ppt_y</p:attrName>
                                        </p:attrNameLst>
                                      </p:cBhvr>
                                      <p:rCtr x="122" y="-3700"/>
                                    </p:animMotion>
                                  </p:childTnLst>
                                </p:cTn>
                              </p:par>
                              <p:par>
                                <p:cTn id="83" presetID="64" presetClass="path" presetSubtype="0" accel="50000" decel="50000" fill="hold" nodeType="withEffect">
                                  <p:stCondLst>
                                    <p:cond delay="0"/>
                                  </p:stCondLst>
                                  <p:childTnLst>
                                    <p:animMotion origin="layout" path="M 0 2.80296E-6 L -0.00208 -0.07447 " pathEditMode="relative" rAng="0" ptsTypes="AA">
                                      <p:cBhvr>
                                        <p:cTn id="84" dur="2000" fill="hold"/>
                                        <p:tgtEl>
                                          <p:spTgt spid="139267">
                                            <p:txEl>
                                              <p:pRg st="4" end="4"/>
                                            </p:txEl>
                                          </p:spTgt>
                                        </p:tgtEl>
                                        <p:attrNameLst>
                                          <p:attrName>ppt_x</p:attrName>
                                          <p:attrName>ppt_y</p:attrName>
                                        </p:attrNameLst>
                                      </p:cBhvr>
                                      <p:rCtr x="-104" y="-37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g4QUE5OSIvPg0KCQk8dWljb2xvciBuYW1lPSJnbG93IiB2YWx1ZT0iMHgzNUQzMzQiLz4NCgkJPHVpY29sb3IgbmFtZT0idGV4dCIgdmFsdWU9IjB4RkZGRkZGIi8+DQoJCTx1aWNvbG9yIG5hbWU9ImxpZ2h0IiB2YWx1ZT0iMHg2MDc4NkIiLz4NCgkJPHVpY29sb3IgbmFtZT0ic2hhZG93IiB2YWx1ZT0iMHgwMDAwMDAiLz4NCgkJPHVpY29sb3IgbmFtZT0iYmFja2dyb3VuZCIgdmFsdWU9IjB4Nzc5Mzg1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ISPRING_RESOURCE_PATHS_HASH_2" val="a4686140808999030f2af18818f13b70814465"/>
  <p:tag name="MMPROD_UIDATA" val="&lt;database version=&quot;7.0&quot;&gt;&lt;object type=&quot;1&quot; unique_id=&quot;10001&quot;&gt;&lt;property id=&quot;20139&quot; value=&quot;%n. %s&quot;/&gt;&lt;property id=&quot;20141&quot; value=&quot;Dau gach ngang  lop 4  Tuan 23&quot;/&gt;&lt;property id=&quot;20144&quot; value=&quot;0&quot;/&gt;&lt;property id=&quot;20146&quot; value=&quot;1&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224&quot; value=&quot;E:\dau gach ngang&quot;/&gt;&lt;property id=&quot;20250&quot; value=&quot;0&quot;/&gt;&lt;property id=&quot;20251&quot; value=&quot;0&quot;/&gt;&lt;property id=&quot;20259&quot; value=&quot;0&quot;/&gt;&lt;object type=&quot;4&quot; unique_id=&quot;10002&quot;&gt;&lt;/object&gt;&lt;object type=&quot;8&quot; unique_id=&quot;10004&quot;&gt;&lt;/object&gt;&lt;object type=&quot;2&quot; unique_id=&quot;10005&quot;&gt;&lt;object type=&quot;3&quot; unique_id=&quot;10007&quot;&gt;&lt;property id=&quot;20148&quot; value=&quot;5&quot;/&gt;&lt;property id=&quot;20300&quot; value=&quot;Slide 2&quot;/&gt;&lt;property id=&quot;20303&quot; value=&quot;-1&quot;/&gt;&lt;property id=&quot;20307&quot; value=&quot;257&quot;/&gt;&lt;property id=&quot;20309&quot; value=&quot;-1&quot;/&gt;&lt;/object&gt;&lt;object type=&quot;3&quot; unique_id=&quot;10010&quot;&gt;&lt;property id=&quot;20148&quot; value=&quot;5&quot;/&gt;&lt;property id=&quot;20300&quot; value=&quot;Slide 6&quot;/&gt;&lt;property id=&quot;20303&quot; value=&quot;-1&quot;/&gt;&lt;property id=&quot;20307&quot; value=&quot;279&quot;/&gt;&lt;property id=&quot;20309&quot; value=&quot;-1&quot;/&gt;&lt;/object&gt;&lt;object type=&quot;3&quot; unique_id=&quot;10013&quot;&gt;&lt;property id=&quot;20148&quot; value=&quot;5&quot;/&gt;&lt;property id=&quot;20300&quot; value=&quot;Slide 8&quot;/&gt;&lt;property id=&quot;20303&quot; value=&quot;-1&quot;/&gt;&lt;property id=&quot;20307&quot; value=&quot;299&quot;/&gt;&lt;property id=&quot;20309&quot; value=&quot;-1&quot;/&gt;&lt;/object&gt;&lt;object type=&quot;3&quot; unique_id=&quot;10014&quot;&gt;&lt;property id=&quot;20148&quot; value=&quot;5&quot;/&gt;&lt;property id=&quot;20300&quot; value=&quot;Slide 9&quot;/&gt;&lt;property id=&quot;20303&quot; value=&quot;-1&quot;/&gt;&lt;property id=&quot;20307&quot; value=&quot;300&quot;/&gt;&lt;property id=&quot;20309&quot; value=&quot;-1&quot;/&gt;&lt;/object&gt;&lt;object type=&quot;3&quot; unique_id=&quot;10015&quot;&gt;&lt;property id=&quot;20148&quot; value=&quot;5&quot;/&gt;&lt;property id=&quot;20300&quot; value=&quot;Slide 10&quot;/&gt;&lt;property id=&quot;20303&quot; value=&quot;-1&quot;/&gt;&lt;property id=&quot;20307&quot; value=&quot;301&quot;/&gt;&lt;property id=&quot;20309&quot; value=&quot;-1&quot;/&gt;&lt;/object&gt;&lt;object type=&quot;3&quot; unique_id=&quot;10023&quot;&gt;&lt;property id=&quot;20148&quot; value=&quot;5&quot;/&gt;&lt;property id=&quot;20300&quot; value=&quot;Slide 14&quot;/&gt;&lt;property id=&quot;20303&quot; value=&quot;-1&quot;/&gt;&lt;property id=&quot;20307&quot; value=&quot;264&quot;/&gt;&lt;property id=&quot;20309&quot; value=&quot;-1&quot;/&gt;&lt;/object&gt;&lt;object type=&quot;3&quot; unique_id=&quot;10024&quot;&gt;&lt;property id=&quot;20148&quot; value=&quot;5&quot;/&gt;&lt;property id=&quot;20300&quot; value=&quot;Slide 15&quot;/&gt;&lt;property id=&quot;20303&quot; value=&quot;-1&quot;/&gt;&lt;property id=&quot;20307&quot; value=&quot;265&quot;/&gt;&lt;property id=&quot;20309&quot; value=&quot;-1&quot;/&gt;&lt;/object&gt;&lt;object type=&quot;3&quot; unique_id=&quot;10033&quot;&gt;&lt;property id=&quot;20148&quot; value=&quot;5&quot;/&gt;&lt;property id=&quot;20300&quot; value=&quot;Slide 28&quot;/&gt;&lt;property id=&quot;20303&quot; value=&quot;-1&quot;/&gt;&lt;property id=&quot;20307&quot; value=&quot;271&quot;/&gt;&lt;property id=&quot;20309&quot; value=&quot;-1&quot;/&gt;&lt;/object&gt;&lt;object type=&quot;3&quot; unique_id=&quot;10490&quot;&gt;&lt;property id=&quot;20148&quot; value=&quot;5&quot;/&gt;&lt;property id=&quot;20300&quot; value=&quot;Slide 3&quot;/&gt;&lt;property id=&quot;20307&quot; value=&quot;303&quot;/&gt;&lt;/object&gt;&lt;object type=&quot;3&quot; unique_id=&quot;10631&quot;&gt;&lt;property id=&quot;20148&quot; value=&quot;5&quot;/&gt;&lt;property id=&quot;20300&quot; value=&quot;Slide 4&quot;/&gt;&lt;property id=&quot;20307&quot; value=&quot;304&quot;/&gt;&lt;/object&gt;&lt;object type=&quot;3&quot; unique_id=&quot;11297&quot;&gt;&lt;property id=&quot;20148&quot; value=&quot;5&quot;/&gt;&lt;property id=&quot;20300&quot; value=&quot;Slide 7&quot;/&gt;&lt;property id=&quot;20307&quot; value=&quot;305&quot;/&gt;&lt;/object&gt;&lt;object type=&quot;3&quot; unique_id=&quot;12348&quot;&gt;&lt;property id=&quot;20148&quot; value=&quot;5&quot;/&gt;&lt;property id=&quot;20300&quot; value=&quot;Slide 11&quot;/&gt;&lt;property id=&quot;20307&quot; value=&quot;306&quot;/&gt;&lt;/object&gt;&lt;object type=&quot;3&quot; unique_id=&quot;13869&quot;&gt;&lt;property id=&quot;20148&quot; value=&quot;5&quot;/&gt;&lt;property id=&quot;20300&quot; value=&quot;Slide 16&quot;/&gt;&lt;property id=&quot;20307&quot; value=&quot;308&quot;/&gt;&lt;/object&gt;&lt;object type=&quot;3&quot; unique_id=&quot;14396&quot;&gt;&lt;property id=&quot;20148&quot; value=&quot;5&quot;/&gt;&lt;property id=&quot;20300&quot; value=&quot;Slide 21&quot;/&gt;&lt;property id=&quot;20307&quot; value=&quot;310&quot;/&gt;&lt;/object&gt;&lt;object type=&quot;3&quot; unique_id=&quot;15599&quot;&gt;&lt;property id=&quot;20148&quot; value=&quot;5&quot;/&gt;&lt;property id=&quot;20300&quot; value=&quot;Slide 22&quot;/&gt;&lt;property id=&quot;20307&quot; value=&quot;313&quot;/&gt;&lt;/object&gt;&lt;object type=&quot;3&quot; unique_id=&quot;15600&quot;&gt;&lt;property id=&quot;20148&quot; value=&quot;5&quot;/&gt;&lt;property id=&quot;20300&quot; value=&quot;Slide 23&quot;/&gt;&lt;property id=&quot;20307&quot; value=&quot;314&quot;/&gt;&lt;/object&gt;&lt;object type=&quot;3&quot; unique_id=&quot;16162&quot;&gt;&lt;property id=&quot;20148&quot; value=&quot;5&quot;/&gt;&lt;property id=&quot;20300&quot; value=&quot;Slide 25&quot;/&gt;&lt;property id=&quot;20307&quot; value=&quot;315&quot;/&gt;&lt;/object&gt;&lt;object type=&quot;3&quot; unique_id=&quot;16435&quot;&gt;&lt;property id=&quot;20148&quot; value=&quot;5&quot;/&gt;&lt;property id=&quot;20300&quot; value=&quot;Slide 19&quot;/&gt;&lt;property id=&quot;20307&quot; value=&quot;316&quot;/&gt;&lt;/object&gt;&lt;object type=&quot;3&quot; unique_id=&quot;17323&quot;&gt;&lt;property id=&quot;20148&quot; value=&quot;5&quot;/&gt;&lt;property id=&quot;20300&quot; value=&quot;Slide 12&quot;/&gt;&lt;property id=&quot;20307&quot; value=&quot;318&quot;/&gt;&lt;/object&gt;&lt;object type=&quot;3&quot; unique_id=&quot;17657&quot;&gt;&lt;property id=&quot;20148&quot; value=&quot;5&quot;/&gt;&lt;property id=&quot;20300&quot; value=&quot;Slide 13&quot;/&gt;&lt;property id=&quot;20307&quot; value=&quot;319&quot;/&gt;&lt;/object&gt;&lt;object type=&quot;3&quot; unique_id=&quot;18322&quot;&gt;&lt;property id=&quot;20148&quot; value=&quot;5&quot;/&gt;&lt;property id=&quot;20300&quot; value=&quot;Slide 5&quot;/&gt;&lt;property id=&quot;20307&quot; value=&quot;320&quot;/&gt;&lt;/object&gt;&lt;object type=&quot;3&quot; unique_id=&quot;18437&quot;&gt;&lt;property id=&quot;20148&quot; value=&quot;5&quot;/&gt;&lt;property id=&quot;20300&quot; value=&quot;Slide 27&quot;/&gt;&lt;property id=&quot;20307&quot; value=&quot;321&quot;/&gt;&lt;/object&gt;&lt;object type=&quot;3&quot; unique_id=&quot;18707&quot;&gt;&lt;property id=&quot;20148&quot; value=&quot;5&quot;/&gt;&lt;property id=&quot;20300&quot; value=&quot;Slide 20&quot;/&gt;&lt;property id=&quot;20307&quot; value=&quot;322&quot;/&gt;&lt;/object&gt;&lt;object type=&quot;3&quot; unique_id=&quot;19218&quot;&gt;&lt;property id=&quot;20148&quot; value=&quot;5&quot;/&gt;&lt;property id=&quot;20300&quot; value=&quot;Slide 18&quot;/&gt;&lt;property id=&quot;20307&quot; value=&quot;323&quot;/&gt;&lt;/object&gt;&lt;object type=&quot;3&quot; unique_id=&quot;20972&quot;&gt;&lt;property id=&quot;20148&quot; value=&quot;5&quot;/&gt;&lt;property id=&quot;20300&quot; value=&quot;Slide 17&quot;/&gt;&lt;property id=&quot;20307&quot; value=&quot;324&quot;/&gt;&lt;/object&gt;&lt;object type=&quot;3&quot; unique_id=&quot;20976&quot;&gt;&lt;property id=&quot;20148&quot; value=&quot;5&quot;/&gt;&lt;property id=&quot;20300&quot; value=&quot;Slide 1&quot;/&gt;&lt;property id=&quot;20307&quot; value=&quot;325&quot;/&gt;&lt;/object&gt;&lt;object type=&quot;3&quot; unique_id=&quot;20980&quot;&gt;&lt;property id=&quot;20148&quot; value=&quot;5&quot;/&gt;&lt;property id=&quot;20300&quot; value=&quot;Slide 26&quot;/&gt;&lt;property id=&quot;20307&quot; value=&quot;326&quot;/&gt;&lt;/object&gt;&lt;object type=&quot;3&quot; unique_id=&quot;21162&quot;&gt;&lt;property id=&quot;20148&quot; value=&quot;5&quot;/&gt;&lt;property id=&quot;20300&quot; value=&quot;Slide 24&quot;/&gt;&lt;property id=&quot;20307&quot; value=&quot;327&quot;/&gt;&lt;/object&gt;&lt;/object&gt;&lt;object type=&quot;10&quot; unique_id=&quot;10035&quot;&gt;&lt;object type=&quot;11&quot; unique_id=&quot;10036&quot;&gt;&lt;property id=&quot;20180&quot; value=&quot;1&quot;/&gt;&lt;property id=&quot;20181&quot; value=&quot;1&quot;/&gt;&lt;property id=&quot;20182&quot; value=&quot;0&quot;/&gt;&lt;property id=&quot;20183&quot; value=&quot;1&quot;/&gt;&lt;/object&gt;&lt;object type=&quot;12&quot; unique_id=&quot;10037&quot;&gt;&lt;/object&gt;&lt;/object&gt;&lt;/object&gt;&lt;/database&gt;"/>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2749</TotalTime>
  <Words>1739</Words>
  <Application>Microsoft Office PowerPoint</Application>
  <PresentationFormat>On-screen Show (4:3)</PresentationFormat>
  <Paragraphs>177</Paragraphs>
  <Slides>27</Slides>
  <Notes>8</Notes>
  <HiddenSlides>0</HiddenSlides>
  <MMClips>3</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27</vt:i4>
      </vt:variant>
    </vt:vector>
  </HeadingPairs>
  <TitlesOfParts>
    <vt:vector size="41" baseType="lpstr">
      <vt:lpstr>.VnArial Narrow</vt:lpstr>
      <vt:lpstr>.VnArialH</vt:lpstr>
      <vt:lpstr>.VnTime</vt:lpstr>
      <vt:lpstr>Arial</vt:lpstr>
      <vt:lpstr>Times New Roman</vt:lpstr>
      <vt:lpstr>VNI-Avo</vt:lpstr>
      <vt:lpstr>VNI-Times</vt:lpstr>
      <vt:lpstr>Wingdings</vt:lpstr>
      <vt:lpstr>1_Default Design</vt:lpstr>
      <vt:lpstr>2_Default Design</vt:lpstr>
      <vt:lpstr>8_Default Design</vt:lpstr>
      <vt:lpstr>3_Default Design</vt:lpstr>
      <vt:lpstr>4_Default Design</vt:lpstr>
      <vt:lpstr>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Van Nga</cp:lastModifiedBy>
  <cp:revision>344</cp:revision>
  <dcterms:created xsi:type="dcterms:W3CDTF">2012-02-01T04:54:09Z</dcterms:created>
  <dcterms:modified xsi:type="dcterms:W3CDTF">2017-02-09T10:51:27Z</dcterms:modified>
</cp:coreProperties>
</file>